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5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4"/>
    <p:sldMasterId id="2147483841" r:id="rId5"/>
    <p:sldMasterId id="2147483780" r:id="rId6"/>
    <p:sldMasterId id="2147483895" r:id="rId7"/>
    <p:sldMasterId id="2147483880" r:id="rId8"/>
    <p:sldMasterId id="2147483683" r:id="rId9"/>
    <p:sldMasterId id="2147483731" r:id="rId10"/>
  </p:sldMasterIdLst>
  <p:notesMasterIdLst>
    <p:notesMasterId r:id="rId51"/>
  </p:notesMasterIdLst>
  <p:sldIdLst>
    <p:sldId id="345" r:id="rId11"/>
    <p:sldId id="311" r:id="rId12"/>
    <p:sldId id="312" r:id="rId13"/>
    <p:sldId id="313" r:id="rId14"/>
    <p:sldId id="314" r:id="rId15"/>
    <p:sldId id="315" r:id="rId16"/>
    <p:sldId id="316" r:id="rId17"/>
    <p:sldId id="318" r:id="rId18"/>
    <p:sldId id="319" r:id="rId19"/>
    <p:sldId id="317" r:id="rId20"/>
    <p:sldId id="341" r:id="rId21"/>
    <p:sldId id="347" r:id="rId22"/>
    <p:sldId id="321" r:id="rId23"/>
    <p:sldId id="322" r:id="rId24"/>
    <p:sldId id="304" r:id="rId25"/>
    <p:sldId id="305" r:id="rId26"/>
    <p:sldId id="306" r:id="rId27"/>
    <p:sldId id="307" r:id="rId28"/>
    <p:sldId id="329" r:id="rId29"/>
    <p:sldId id="331" r:id="rId30"/>
    <p:sldId id="308" r:id="rId31"/>
    <p:sldId id="330" r:id="rId32"/>
    <p:sldId id="323" r:id="rId33"/>
    <p:sldId id="326" r:id="rId34"/>
    <p:sldId id="328" r:id="rId35"/>
    <p:sldId id="325" r:id="rId36"/>
    <p:sldId id="327" r:id="rId37"/>
    <p:sldId id="332" r:id="rId38"/>
    <p:sldId id="333" r:id="rId39"/>
    <p:sldId id="334" r:id="rId40"/>
    <p:sldId id="335" r:id="rId41"/>
    <p:sldId id="336" r:id="rId42"/>
    <p:sldId id="337" r:id="rId43"/>
    <p:sldId id="338" r:id="rId44"/>
    <p:sldId id="339" r:id="rId45"/>
    <p:sldId id="324" r:id="rId46"/>
    <p:sldId id="340" r:id="rId47"/>
    <p:sldId id="342" r:id="rId48"/>
    <p:sldId id="344" r:id="rId49"/>
    <p:sldId id="343" r:id="rId50"/>
  </p:sldIdLst>
  <p:sldSz cx="24387175" cy="1371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A425B"/>
    <a:srgbClr val="141414"/>
    <a:srgbClr val="7F7F7F"/>
    <a:srgbClr val="01EBBD"/>
    <a:srgbClr val="0062F2"/>
    <a:srgbClr val="282828"/>
    <a:srgbClr val="9900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3C6B3F-069B-EE43-9A0A-A2B0034B2668}" v="9" dt="2026-07-23T13:23:25.0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Keine Formatvorlage, kei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Designformatvorlage 1 - Akz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35"/>
    <p:restoredTop sz="95723"/>
  </p:normalViewPr>
  <p:slideViewPr>
    <p:cSldViewPr snapToGrid="0">
      <p:cViewPr varScale="1">
        <p:scale>
          <a:sx n="65" d="100"/>
          <a:sy n="65" d="100"/>
        </p:scale>
        <p:origin x="280" y="17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20" d="100"/>
        <a:sy n="2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>
        <p:scale>
          <a:sx n="1" d="2"/>
          <a:sy n="1" d="2"/>
        </p:scale>
        <p:origin x="7952" y="33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slide" Target="slides/slide29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slide" Target="slides/slide32.xml"/><Relationship Id="rId47" Type="http://schemas.openxmlformats.org/officeDocument/2006/relationships/slide" Target="slides/slide37.xml"/><Relationship Id="rId50" Type="http://schemas.openxmlformats.org/officeDocument/2006/relationships/slide" Target="slides/slide40.xml"/><Relationship Id="rId55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6.xml"/><Relationship Id="rId29" Type="http://schemas.openxmlformats.org/officeDocument/2006/relationships/slide" Target="slides/slide19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slide" Target="slides/slide30.xml"/><Relationship Id="rId45" Type="http://schemas.openxmlformats.org/officeDocument/2006/relationships/slide" Target="slides/slide35.xml"/><Relationship Id="rId53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9" Type="http://schemas.openxmlformats.org/officeDocument/2006/relationships/slide" Target="slides/slide9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slide" Target="slides/slide33.xml"/><Relationship Id="rId48" Type="http://schemas.openxmlformats.org/officeDocument/2006/relationships/slide" Target="slides/slide38.xml"/><Relationship Id="rId56" Type="http://schemas.microsoft.com/office/2016/11/relationships/changesInfo" Target="changesInfos/changesInfo1.xml"/><Relationship Id="rId8" Type="http://schemas.openxmlformats.org/officeDocument/2006/relationships/slideMaster" Target="slideMasters/slideMaster5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46" Type="http://schemas.openxmlformats.org/officeDocument/2006/relationships/slide" Target="slides/slide36.xml"/><Relationship Id="rId20" Type="http://schemas.openxmlformats.org/officeDocument/2006/relationships/slide" Target="slides/slide10.xml"/><Relationship Id="rId41" Type="http://schemas.openxmlformats.org/officeDocument/2006/relationships/slide" Target="slides/slide31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49" Type="http://schemas.openxmlformats.org/officeDocument/2006/relationships/slide" Target="slides/slide39.xml"/><Relationship Id="rId57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31" Type="http://schemas.openxmlformats.org/officeDocument/2006/relationships/slide" Target="slides/slide21.xml"/><Relationship Id="rId44" Type="http://schemas.openxmlformats.org/officeDocument/2006/relationships/slide" Target="slides/slide34.xml"/><Relationship Id="rId5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c Wagner" userId="27c20871-d786-4090-a0d1-b45e795323bb" providerId="ADAL" clId="{FEE83D6A-F6AF-590D-9DE9-972139CBAB6E}"/>
    <pc:docChg chg="undo custSel modSld">
      <pc:chgData name="Marc Wagner" userId="27c20871-d786-4090-a0d1-b45e795323bb" providerId="ADAL" clId="{FEE83D6A-F6AF-590D-9DE9-972139CBAB6E}" dt="2026-07-23T13:23:25.023" v="10" actId="18331"/>
      <pc:docMkLst>
        <pc:docMk/>
      </pc:docMkLst>
      <pc:sldChg chg="addSp modSp">
        <pc:chgData name="Marc Wagner" userId="27c20871-d786-4090-a0d1-b45e795323bb" providerId="ADAL" clId="{FEE83D6A-F6AF-590D-9DE9-972139CBAB6E}" dt="2026-07-23T13:20:48.204" v="1" actId="18331"/>
        <pc:sldMkLst>
          <pc:docMk/>
          <pc:sldMk cId="3650659144" sldId="322"/>
        </pc:sldMkLst>
        <pc:picChg chg="add mod">
          <ac:chgData name="Marc Wagner" userId="27c20871-d786-4090-a0d1-b45e795323bb" providerId="ADAL" clId="{FEE83D6A-F6AF-590D-9DE9-972139CBAB6E}" dt="2026-07-23T13:20:48.204" v="1" actId="18331"/>
          <ac:picMkLst>
            <pc:docMk/>
            <pc:sldMk cId="3650659144" sldId="322"/>
            <ac:picMk id="2" creationId="{DFE0C84C-7B16-5826-F298-824E145354AB}"/>
          </ac:picMkLst>
        </pc:picChg>
      </pc:sldChg>
      <pc:sldChg chg="modSp">
        <pc:chgData name="Marc Wagner" userId="27c20871-d786-4090-a0d1-b45e795323bb" providerId="ADAL" clId="{FEE83D6A-F6AF-590D-9DE9-972139CBAB6E}" dt="2026-07-23T13:21:03.627" v="2" actId="18331"/>
        <pc:sldMkLst>
          <pc:docMk/>
          <pc:sldMk cId="459431006" sldId="323"/>
        </pc:sldMkLst>
        <pc:picChg chg="mod">
          <ac:chgData name="Marc Wagner" userId="27c20871-d786-4090-a0d1-b45e795323bb" providerId="ADAL" clId="{FEE83D6A-F6AF-590D-9DE9-972139CBAB6E}" dt="2026-07-23T13:21:03.627" v="2" actId="18331"/>
          <ac:picMkLst>
            <pc:docMk/>
            <pc:sldMk cId="459431006" sldId="323"/>
            <ac:picMk id="6" creationId="{117EC7A6-A350-A4F2-70B3-10DD2EB4BEBC}"/>
          </ac:picMkLst>
        </pc:picChg>
      </pc:sldChg>
      <pc:sldChg chg="modSp">
        <pc:chgData name="Marc Wagner" userId="27c20871-d786-4090-a0d1-b45e795323bb" providerId="ADAL" clId="{FEE83D6A-F6AF-590D-9DE9-972139CBAB6E}" dt="2026-07-23T13:21:35.242" v="4" actId="18331"/>
        <pc:sldMkLst>
          <pc:docMk/>
          <pc:sldMk cId="119108241" sldId="324"/>
        </pc:sldMkLst>
        <pc:picChg chg="mod">
          <ac:chgData name="Marc Wagner" userId="27c20871-d786-4090-a0d1-b45e795323bb" providerId="ADAL" clId="{FEE83D6A-F6AF-590D-9DE9-972139CBAB6E}" dt="2026-07-23T13:21:35.242" v="4" actId="18331"/>
          <ac:picMkLst>
            <pc:docMk/>
            <pc:sldMk cId="119108241" sldId="324"/>
            <ac:picMk id="6" creationId="{C4BD1CCA-9131-8107-254D-918E21515B66}"/>
          </ac:picMkLst>
        </pc:picChg>
      </pc:sldChg>
      <pc:sldChg chg="modSp">
        <pc:chgData name="Marc Wagner" userId="27c20871-d786-4090-a0d1-b45e795323bb" providerId="ADAL" clId="{FEE83D6A-F6AF-590D-9DE9-972139CBAB6E}" dt="2026-07-23T13:21:18.945" v="3" actId="18331"/>
        <pc:sldMkLst>
          <pc:docMk/>
          <pc:sldMk cId="3324158989" sldId="332"/>
        </pc:sldMkLst>
        <pc:picChg chg="mod">
          <ac:chgData name="Marc Wagner" userId="27c20871-d786-4090-a0d1-b45e795323bb" providerId="ADAL" clId="{FEE83D6A-F6AF-590D-9DE9-972139CBAB6E}" dt="2026-07-23T13:21:18.945" v="3" actId="18331"/>
          <ac:picMkLst>
            <pc:docMk/>
            <pc:sldMk cId="3324158989" sldId="332"/>
            <ac:picMk id="6" creationId="{112EFF6D-9569-1750-00BA-6D359363AD9C}"/>
          </ac:picMkLst>
        </pc:picChg>
      </pc:sldChg>
      <pc:sldChg chg="modSp">
        <pc:chgData name="Marc Wagner" userId="27c20871-d786-4090-a0d1-b45e795323bb" providerId="ADAL" clId="{FEE83D6A-F6AF-590D-9DE9-972139CBAB6E}" dt="2026-07-23T13:23:03.787" v="9" actId="18331"/>
        <pc:sldMkLst>
          <pc:docMk/>
          <pc:sldMk cId="1571395609" sldId="340"/>
        </pc:sldMkLst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4" creationId="{5658E88E-9A40-7C22-DCA4-E8E5E7C5F6B2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9" creationId="{E12984B8-E316-DABF-9E54-57E21252A506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20" creationId="{56482C74-7322-7D69-F1CD-E9A5172DE9F3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22" creationId="{D20879E8-B98A-3029-85DD-978F638B6F2D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24" creationId="{41A0EEDB-777D-7942-B74D-AADDC5748891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36" creationId="{5F33E34C-39FB-3CD6-AB2D-1888EA3BAE90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38" creationId="{FF8439FA-26E8-803F-5741-CB77D036E099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41" creationId="{DBBEC34F-8D0F-6609-19CF-352C2A8E5C70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43" creationId="{E62887DC-39AC-84FA-5078-42C917AAD8C2}"/>
          </ac:picMkLst>
        </pc:picChg>
        <pc:picChg chg="mod">
          <ac:chgData name="Marc Wagner" userId="27c20871-d786-4090-a0d1-b45e795323bb" providerId="ADAL" clId="{FEE83D6A-F6AF-590D-9DE9-972139CBAB6E}" dt="2026-07-23T13:23:03.787" v="9" actId="18331"/>
          <ac:picMkLst>
            <pc:docMk/>
            <pc:sldMk cId="1571395609" sldId="340"/>
            <ac:picMk id="45" creationId="{9FD35C4A-6DC2-4E9F-AC94-FA70B8AE2C37}"/>
          </ac:picMkLst>
        </pc:picChg>
      </pc:sldChg>
      <pc:sldChg chg="modSp mod">
        <pc:chgData name="Marc Wagner" userId="27c20871-d786-4090-a0d1-b45e795323bb" providerId="ADAL" clId="{FEE83D6A-F6AF-590D-9DE9-972139CBAB6E}" dt="2026-07-23T13:22:49.662" v="8" actId="18331"/>
        <pc:sldMkLst>
          <pc:docMk/>
          <pc:sldMk cId="2476670365" sldId="342"/>
        </pc:sldMkLst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4" creationId="{D9C8E9E7-1430-E59D-0438-D40DC1B42B3F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19" creationId="{8A1E9CD9-6C34-AA8D-0EFE-EC584881BA8A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33" creationId="{B4BB5727-C9F8-C498-9128-7E281B346334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37" creationId="{26562CC3-9D47-AFFB-288C-A41ABAB42E4D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40" creationId="{EEEB915B-E478-354E-11BD-07BAACBD6E29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44" creationId="{7EB02556-94CA-24A6-698E-5EB95A2DF37D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48" creationId="{0728E002-A4B0-C3F2-889C-20423E4266A1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51" creationId="{1048D6B7-158E-A92D-CC7D-71DD1CA052E0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53" creationId="{59D3C6AA-9C80-4B30-1EE2-D20DBF99D2FA}"/>
          </ac:picMkLst>
        </pc:picChg>
        <pc:picChg chg="mod">
          <ac:chgData name="Marc Wagner" userId="27c20871-d786-4090-a0d1-b45e795323bb" providerId="ADAL" clId="{FEE83D6A-F6AF-590D-9DE9-972139CBAB6E}" dt="2026-07-23T13:22:39.058" v="7" actId="1076"/>
          <ac:picMkLst>
            <pc:docMk/>
            <pc:sldMk cId="2476670365" sldId="342"/>
            <ac:picMk id="55" creationId="{13B48B61-5ACE-1A5D-CFD0-3932C64A2586}"/>
          </ac:picMkLst>
        </pc:picChg>
        <pc:picChg chg="mod">
          <ac:chgData name="Marc Wagner" userId="27c20871-d786-4090-a0d1-b45e795323bb" providerId="ADAL" clId="{FEE83D6A-F6AF-590D-9DE9-972139CBAB6E}" dt="2026-07-23T13:22:49.662" v="8" actId="18331"/>
          <ac:picMkLst>
            <pc:docMk/>
            <pc:sldMk cId="2476670365" sldId="342"/>
            <ac:picMk id="57" creationId="{9C392933-6F7E-71DA-0833-34DDEB0135B8}"/>
          </ac:picMkLst>
        </pc:picChg>
      </pc:sldChg>
      <pc:sldChg chg="modSp">
        <pc:chgData name="Marc Wagner" userId="27c20871-d786-4090-a0d1-b45e795323bb" providerId="ADAL" clId="{FEE83D6A-F6AF-590D-9DE9-972139CBAB6E}" dt="2026-07-23T13:23:25.023" v="10" actId="18331"/>
        <pc:sldMkLst>
          <pc:docMk/>
          <pc:sldMk cId="795874868" sldId="343"/>
        </pc:sldMkLst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10" creationId="{4DC59503-B9B0-071B-D694-91A4CACFAD90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22" creationId="{46D8481B-5C89-6C1F-F85F-A29401145FDF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25" creationId="{6B3DF878-85DF-90A8-4A19-28F1E791EEC4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35" creationId="{E910DF7E-0985-6B94-D2E2-2CBD083ED0F3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38" creationId="{8ECCB578-16B0-7DA0-6DE0-9713DB679FB5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41" creationId="{AB65E37C-C17A-1B80-A99A-DAECA0CD78B7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43" creationId="{53C94E21-A7A5-F877-C1CF-EC63D1C22796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46" creationId="{0CA07522-C717-55F4-8842-623F62677B17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50" creationId="{A583A863-0EAB-9876-8359-5D79956065C0}"/>
          </ac:picMkLst>
        </pc:picChg>
        <pc:picChg chg="mod">
          <ac:chgData name="Marc Wagner" userId="27c20871-d786-4090-a0d1-b45e795323bb" providerId="ADAL" clId="{FEE83D6A-F6AF-590D-9DE9-972139CBAB6E}" dt="2026-07-23T13:23:25.023" v="10" actId="18331"/>
          <ac:picMkLst>
            <pc:docMk/>
            <pc:sldMk cId="795874868" sldId="343"/>
            <ac:picMk id="54" creationId="{67AC0F4B-C116-21B2-21BB-0C1B7795CD9E}"/>
          </ac:picMkLst>
        </pc:picChg>
      </pc:sldChg>
      <pc:sldChg chg="modSp">
        <pc:chgData name="Marc Wagner" userId="27c20871-d786-4090-a0d1-b45e795323bb" providerId="ADAL" clId="{FEE83D6A-F6AF-590D-9DE9-972139CBAB6E}" dt="2026-07-23T13:22:33.565" v="5" actId="18331"/>
        <pc:sldMkLst>
          <pc:docMk/>
          <pc:sldMk cId="1821738853" sldId="344"/>
        </pc:sldMkLst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4" creationId="{3ADC01A6-AC84-6657-CD02-8DDBE5706520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5" creationId="{658A2178-4EAC-D9C6-8827-605160B270DB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8" creationId="{6CCA3BCB-BF37-A10E-73ED-EA58EC48F20C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11" creationId="{BCEB6EEB-7989-B2B2-8534-0843EEB4A86D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21" creationId="{E91A4BF7-33E8-BC14-891C-2327564DF14E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24" creationId="{3E7F0B08-14B3-4769-565E-A3C0D986B393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33" creationId="{A2F22A78-8339-F3FE-497D-7EA38942990E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41" creationId="{EB978B70-D67B-E5FA-7ECF-AD5F74AF665F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43" creationId="{BEBB3E86-58B5-75B0-8EBF-50EEB34AB6B2}"/>
          </ac:picMkLst>
        </pc:picChg>
        <pc:picChg chg="mod">
          <ac:chgData name="Marc Wagner" userId="27c20871-d786-4090-a0d1-b45e795323bb" providerId="ADAL" clId="{FEE83D6A-F6AF-590D-9DE9-972139CBAB6E}" dt="2026-07-23T13:22:33.565" v="5" actId="18331"/>
          <ac:picMkLst>
            <pc:docMk/>
            <pc:sldMk cId="1821738853" sldId="344"/>
            <ac:picMk id="45" creationId="{7A5AED8C-8292-59BF-A736-44E58AEEB85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Avenir Book" panose="02000503020000020003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Avenir Book" panose="02000503020000020003" pitchFamily="2" charset="0"/>
              </a:defRPr>
            </a:lvl1pPr>
          </a:lstStyle>
          <a:p>
            <a:fld id="{70BFE627-0AA9-C947-B77B-79944F851355}" type="datetimeFigureOut">
              <a:rPr lang="de-DE" smtClean="0"/>
              <a:pPr/>
              <a:t>23.07.26</a:t>
            </a:fld>
            <a:endParaRPr lang="de-DE" dirty="0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 dirty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Avenir Book" panose="02000503020000020003" pitchFamily="2" charset="0"/>
              </a:defRPr>
            </a:lvl1pPr>
          </a:lstStyle>
          <a:p>
            <a:endParaRPr lang="de-DE" dirty="0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Avenir Book" panose="02000503020000020003" pitchFamily="2" charset="0"/>
              </a:defRPr>
            </a:lvl1pPr>
          </a:lstStyle>
          <a:p>
            <a:fld id="{363B55DA-D603-F44A-B0CA-2247B757AB90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6170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Avenir Book" panose="02000503020000020003" pitchFamily="2" charset="0"/>
        <a:ea typeface="+mn-ea"/>
        <a:cs typeface="+mn-cs"/>
      </a:defRPr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761569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56C5D5-DC83-31B3-ABE2-85DE519F3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F40CFF74-B62C-3CF5-1C55-C422371B8F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BF8C992E-376A-844C-DDA6-430130FFE6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A13D89D4-53AE-C3F8-1C99-280D63DD274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758781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181D58-37AA-FE71-0DEC-AF53D4F9C5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28E899CD-2A44-8A02-AA9A-7477E6A202D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E01FFC58-9D00-ED69-8140-E571442351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C65630AC-C106-A966-F10C-F8104D29E73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845729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46F55-D1E3-73F5-F8EF-DAA89F0673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8E4477C5-C9A7-F233-DB71-BA6F55F3053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ACFD622E-4BBC-75ED-CED4-FA51BEA6CE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5E363CB-7165-674B-6631-225A624FF90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3043451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37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403428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31B7D-3B3B-7C3E-085F-2C54D6FC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C79CB4AD-63C3-F723-A790-C525E564D5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4D241E6A-FD83-E573-58DB-A42ACBA064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FBC83D49-14AF-1BE3-F7F1-ABA8BCD6F7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38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9862735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ECA2DC-8CD1-E4B6-46A4-D7E934CB63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1CAD9018-5F7E-F46B-6B80-B218F5EE4F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110EC5C6-8210-638A-E497-C346D786591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32946DB-D619-5F99-811C-4D92C37F466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39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142489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9B52E-C227-3906-5899-5776D1FE1B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7077DDC4-67C0-8F7C-59A7-D1DAED30CD6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C6018633-2353-7A3A-B5FD-6BCA1E2368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460A600-88F8-286E-D9B0-4C28CF375CE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40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770357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73383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6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85868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11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203183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13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891511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20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59145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22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42689359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pPr/>
              <a:t>23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95899182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A8180C-42B1-2E6A-C6EA-9E04EE52F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>
            <a:extLst>
              <a:ext uri="{FF2B5EF4-FFF2-40B4-BE49-F238E27FC236}">
                <a16:creationId xmlns:a16="http://schemas.microsoft.com/office/drawing/2014/main" id="{5F7763B5-F78C-C0F3-4D09-D92DECD591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>
            <a:extLst>
              <a:ext uri="{FF2B5EF4-FFF2-40B4-BE49-F238E27FC236}">
                <a16:creationId xmlns:a16="http://schemas.microsoft.com/office/drawing/2014/main" id="{82F5A687-3009-9DD1-A13C-720FAEFC9D4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4A1675C-5A34-B784-8FE2-536AA7A3AB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63B55DA-D603-F44A-B0CA-2247B757AB90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406817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sv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svg"/><Relationship Id="rId2" Type="http://schemas.openxmlformats.org/officeDocument/2006/relationships/image" Target="../media/image70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sv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4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26" Type="http://schemas.openxmlformats.org/officeDocument/2006/relationships/image" Target="../media/image1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.sv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74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26" Type="http://schemas.openxmlformats.org/officeDocument/2006/relationships/image" Target="../media/image75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13" Type="http://schemas.openxmlformats.org/officeDocument/2006/relationships/image" Target="../media/image14.svg"/><Relationship Id="rId18" Type="http://schemas.openxmlformats.org/officeDocument/2006/relationships/image" Target="../media/image19.svg"/><Relationship Id="rId26" Type="http://schemas.openxmlformats.org/officeDocument/2006/relationships/image" Target="../media/image74.svg"/><Relationship Id="rId3" Type="http://schemas.openxmlformats.org/officeDocument/2006/relationships/image" Target="../media/image4.svg"/><Relationship Id="rId21" Type="http://schemas.openxmlformats.org/officeDocument/2006/relationships/image" Target="../media/image22.svg"/><Relationship Id="rId7" Type="http://schemas.openxmlformats.org/officeDocument/2006/relationships/image" Target="../media/image8.svg"/><Relationship Id="rId12" Type="http://schemas.openxmlformats.org/officeDocument/2006/relationships/image" Target="../media/image13.svg"/><Relationship Id="rId17" Type="http://schemas.openxmlformats.org/officeDocument/2006/relationships/image" Target="../media/image18.svg"/><Relationship Id="rId25" Type="http://schemas.openxmlformats.org/officeDocument/2006/relationships/image" Target="../media/image26.svg"/><Relationship Id="rId2" Type="http://schemas.openxmlformats.org/officeDocument/2006/relationships/image" Target="../media/image3.svg"/><Relationship Id="rId16" Type="http://schemas.openxmlformats.org/officeDocument/2006/relationships/image" Target="../media/image17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7.svg"/><Relationship Id="rId11" Type="http://schemas.openxmlformats.org/officeDocument/2006/relationships/image" Target="../media/image12.svg"/><Relationship Id="rId24" Type="http://schemas.openxmlformats.org/officeDocument/2006/relationships/image" Target="../media/image25.svg"/><Relationship Id="rId5" Type="http://schemas.openxmlformats.org/officeDocument/2006/relationships/image" Target="../media/image6.svg"/><Relationship Id="rId15" Type="http://schemas.openxmlformats.org/officeDocument/2006/relationships/image" Target="../media/image16.svg"/><Relationship Id="rId23" Type="http://schemas.openxmlformats.org/officeDocument/2006/relationships/image" Target="../media/image24.svg"/><Relationship Id="rId10" Type="http://schemas.openxmlformats.org/officeDocument/2006/relationships/image" Target="../media/image11.svg"/><Relationship Id="rId19" Type="http://schemas.openxmlformats.org/officeDocument/2006/relationships/image" Target="../media/image20.svg"/><Relationship Id="rId4" Type="http://schemas.openxmlformats.org/officeDocument/2006/relationships/image" Target="../media/image5.svg"/><Relationship Id="rId9" Type="http://schemas.openxmlformats.org/officeDocument/2006/relationships/image" Target="../media/image10.svg"/><Relationship Id="rId14" Type="http://schemas.openxmlformats.org/officeDocument/2006/relationships/image" Target="../media/image15.svg"/><Relationship Id="rId22" Type="http://schemas.openxmlformats.org/officeDocument/2006/relationships/image" Target="../media/image23.svg"/><Relationship Id="rId27" Type="http://schemas.openxmlformats.org/officeDocument/2006/relationships/image" Target="../media/image2.sv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74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svg"/><Relationship Id="rId13" Type="http://schemas.openxmlformats.org/officeDocument/2006/relationships/image" Target="../media/image12.svg"/><Relationship Id="rId18" Type="http://schemas.openxmlformats.org/officeDocument/2006/relationships/image" Target="../media/image17.svg"/><Relationship Id="rId26" Type="http://schemas.openxmlformats.org/officeDocument/2006/relationships/image" Target="../media/image25.sv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sv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svg"/><Relationship Id="rId16" Type="http://schemas.openxmlformats.org/officeDocument/2006/relationships/image" Target="../media/image15.svg"/><Relationship Id="rId20" Type="http://schemas.openxmlformats.org/officeDocument/2006/relationships/image" Target="../media/image19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svg"/><Relationship Id="rId11" Type="http://schemas.openxmlformats.org/officeDocument/2006/relationships/image" Target="../media/image10.svg"/><Relationship Id="rId24" Type="http://schemas.openxmlformats.org/officeDocument/2006/relationships/image" Target="../media/image23.sv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10" Type="http://schemas.openxmlformats.org/officeDocument/2006/relationships/image" Target="../media/image9.svg"/><Relationship Id="rId19" Type="http://schemas.openxmlformats.org/officeDocument/2006/relationships/image" Target="../media/image18.svg"/><Relationship Id="rId4" Type="http://schemas.openxmlformats.org/officeDocument/2006/relationships/image" Target="../media/image3.svg"/><Relationship Id="rId9" Type="http://schemas.openxmlformats.org/officeDocument/2006/relationships/image" Target="../media/image8.svg"/><Relationship Id="rId14" Type="http://schemas.openxmlformats.org/officeDocument/2006/relationships/image" Target="../media/image13.svg"/><Relationship Id="rId22" Type="http://schemas.openxmlformats.org/officeDocument/2006/relationships/image" Target="../media/image21.svg"/><Relationship Id="rId27" Type="http://schemas.openxmlformats.org/officeDocument/2006/relationships/image" Target="../media/image26.svg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26" Type="http://schemas.openxmlformats.org/officeDocument/2006/relationships/image" Target="../media/image76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13" Type="http://schemas.openxmlformats.org/officeDocument/2006/relationships/image" Target="../media/image37.svg"/><Relationship Id="rId18" Type="http://schemas.openxmlformats.org/officeDocument/2006/relationships/image" Target="../media/image63.svg"/><Relationship Id="rId26" Type="http://schemas.openxmlformats.org/officeDocument/2006/relationships/image" Target="../media/image67.svg"/><Relationship Id="rId3" Type="http://schemas.openxmlformats.org/officeDocument/2006/relationships/image" Target="../media/image51.svg"/><Relationship Id="rId21" Type="http://schemas.openxmlformats.org/officeDocument/2006/relationships/image" Target="../media/image21.svg"/><Relationship Id="rId7" Type="http://schemas.openxmlformats.org/officeDocument/2006/relationships/image" Target="../media/image54.svg"/><Relationship Id="rId12" Type="http://schemas.openxmlformats.org/officeDocument/2006/relationships/image" Target="../media/image59.svg"/><Relationship Id="rId17" Type="http://schemas.openxmlformats.org/officeDocument/2006/relationships/image" Target="../media/image62.svg"/><Relationship Id="rId25" Type="http://schemas.openxmlformats.org/officeDocument/2006/relationships/image" Target="../media/image66.svg"/><Relationship Id="rId2" Type="http://schemas.openxmlformats.org/officeDocument/2006/relationships/image" Target="../media/image77.png"/><Relationship Id="rId16" Type="http://schemas.openxmlformats.org/officeDocument/2006/relationships/image" Target="../media/image61.svg"/><Relationship Id="rId20" Type="http://schemas.openxmlformats.org/officeDocument/2006/relationships/image" Target="../media/image44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53.svg"/><Relationship Id="rId11" Type="http://schemas.openxmlformats.org/officeDocument/2006/relationships/image" Target="../media/image58.svg"/><Relationship Id="rId24" Type="http://schemas.openxmlformats.org/officeDocument/2006/relationships/image" Target="../media/image24.svg"/><Relationship Id="rId5" Type="http://schemas.openxmlformats.org/officeDocument/2006/relationships/image" Target="../media/image29.svg"/><Relationship Id="rId15" Type="http://schemas.openxmlformats.org/officeDocument/2006/relationships/image" Target="../media/image15.svg"/><Relationship Id="rId23" Type="http://schemas.openxmlformats.org/officeDocument/2006/relationships/image" Target="../media/image65.svg"/><Relationship Id="rId10" Type="http://schemas.openxmlformats.org/officeDocument/2006/relationships/image" Target="../media/image57.svg"/><Relationship Id="rId19" Type="http://schemas.openxmlformats.org/officeDocument/2006/relationships/image" Target="../media/image64.svg"/><Relationship Id="rId4" Type="http://schemas.openxmlformats.org/officeDocument/2006/relationships/image" Target="../media/image52.svg"/><Relationship Id="rId9" Type="http://schemas.openxmlformats.org/officeDocument/2006/relationships/image" Target="../media/image56.svg"/><Relationship Id="rId14" Type="http://schemas.openxmlformats.org/officeDocument/2006/relationships/image" Target="../media/image60.svg"/><Relationship Id="rId22" Type="http://schemas.openxmlformats.org/officeDocument/2006/relationships/image" Target="../media/image22.svg"/><Relationship Id="rId27" Type="http://schemas.openxmlformats.org/officeDocument/2006/relationships/image" Target="../media/image75.svg"/></Relationships>
</file>

<file path=ppt/slideLayouts/_rels/slideLayout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svg"/><Relationship Id="rId13" Type="http://schemas.openxmlformats.org/officeDocument/2006/relationships/image" Target="../media/image36.svg"/><Relationship Id="rId18" Type="http://schemas.openxmlformats.org/officeDocument/2006/relationships/image" Target="../media/image41.svg"/><Relationship Id="rId26" Type="http://schemas.openxmlformats.org/officeDocument/2006/relationships/image" Target="../media/image49.svg"/><Relationship Id="rId3" Type="http://schemas.openxmlformats.org/officeDocument/2006/relationships/image" Target="../media/image79.svg"/><Relationship Id="rId21" Type="http://schemas.openxmlformats.org/officeDocument/2006/relationships/image" Target="../media/image44.svg"/><Relationship Id="rId7" Type="http://schemas.openxmlformats.org/officeDocument/2006/relationships/image" Target="../media/image30.svg"/><Relationship Id="rId12" Type="http://schemas.openxmlformats.org/officeDocument/2006/relationships/image" Target="../media/image35.svg"/><Relationship Id="rId17" Type="http://schemas.openxmlformats.org/officeDocument/2006/relationships/image" Target="../media/image40.svg"/><Relationship Id="rId25" Type="http://schemas.openxmlformats.org/officeDocument/2006/relationships/image" Target="../media/image48.svg"/><Relationship Id="rId2" Type="http://schemas.openxmlformats.org/officeDocument/2006/relationships/image" Target="../media/image78.svg"/><Relationship Id="rId16" Type="http://schemas.openxmlformats.org/officeDocument/2006/relationships/image" Target="../media/image39.svg"/><Relationship Id="rId20" Type="http://schemas.openxmlformats.org/officeDocument/2006/relationships/image" Target="../media/image43.svg"/><Relationship Id="rId29" Type="http://schemas.openxmlformats.org/officeDocument/2006/relationships/image" Target="../media/image69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9.svg"/><Relationship Id="rId11" Type="http://schemas.openxmlformats.org/officeDocument/2006/relationships/image" Target="../media/image34.svg"/><Relationship Id="rId24" Type="http://schemas.openxmlformats.org/officeDocument/2006/relationships/image" Target="../media/image47.svg"/><Relationship Id="rId5" Type="http://schemas.openxmlformats.org/officeDocument/2006/relationships/image" Target="../media/image28.svg"/><Relationship Id="rId15" Type="http://schemas.openxmlformats.org/officeDocument/2006/relationships/image" Target="../media/image38.svg"/><Relationship Id="rId23" Type="http://schemas.openxmlformats.org/officeDocument/2006/relationships/image" Target="../media/image46.svg"/><Relationship Id="rId28" Type="http://schemas.openxmlformats.org/officeDocument/2006/relationships/image" Target="../media/image80.svg"/><Relationship Id="rId10" Type="http://schemas.openxmlformats.org/officeDocument/2006/relationships/image" Target="../media/image33.svg"/><Relationship Id="rId19" Type="http://schemas.openxmlformats.org/officeDocument/2006/relationships/image" Target="../media/image42.svg"/><Relationship Id="rId4" Type="http://schemas.openxmlformats.org/officeDocument/2006/relationships/image" Target="../media/image27.svg"/><Relationship Id="rId9" Type="http://schemas.openxmlformats.org/officeDocument/2006/relationships/image" Target="../media/image32.svg"/><Relationship Id="rId14" Type="http://schemas.openxmlformats.org/officeDocument/2006/relationships/image" Target="../media/image37.svg"/><Relationship Id="rId22" Type="http://schemas.openxmlformats.org/officeDocument/2006/relationships/image" Target="../media/image45.svg"/><Relationship Id="rId27" Type="http://schemas.openxmlformats.org/officeDocument/2006/relationships/image" Target="../media/image50.svg"/></Relationships>
</file>

<file path=ppt/slideLayouts/_rels/slideLayout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sv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" Type="http://schemas.openxmlformats.org/officeDocument/2006/relationships/image" Target="../media/image78.svg"/><Relationship Id="rId21" Type="http://schemas.openxmlformats.org/officeDocument/2006/relationships/image" Target="../media/image43.svg"/><Relationship Id="rId7" Type="http://schemas.openxmlformats.org/officeDocument/2006/relationships/image" Target="../media/image29.svg"/><Relationship Id="rId12" Type="http://schemas.openxmlformats.org/officeDocument/2006/relationships/image" Target="../media/image34.sv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2" Type="http://schemas.openxmlformats.org/officeDocument/2006/relationships/image" Target="../media/image72.png"/><Relationship Id="rId16" Type="http://schemas.openxmlformats.org/officeDocument/2006/relationships/image" Target="../media/image38.svg"/><Relationship Id="rId20" Type="http://schemas.openxmlformats.org/officeDocument/2006/relationships/image" Target="../media/image42.svg"/><Relationship Id="rId29" Type="http://schemas.openxmlformats.org/officeDocument/2006/relationships/image" Target="../media/image80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28.svg"/><Relationship Id="rId11" Type="http://schemas.openxmlformats.org/officeDocument/2006/relationships/image" Target="../media/image33.svg"/><Relationship Id="rId24" Type="http://schemas.openxmlformats.org/officeDocument/2006/relationships/image" Target="../media/image46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28" Type="http://schemas.openxmlformats.org/officeDocument/2006/relationships/image" Target="../media/image50.svg"/><Relationship Id="rId10" Type="http://schemas.openxmlformats.org/officeDocument/2006/relationships/image" Target="../media/image32.svg"/><Relationship Id="rId19" Type="http://schemas.openxmlformats.org/officeDocument/2006/relationships/image" Target="../media/image41.svg"/><Relationship Id="rId4" Type="http://schemas.openxmlformats.org/officeDocument/2006/relationships/image" Target="../media/image79.svg"/><Relationship Id="rId9" Type="http://schemas.openxmlformats.org/officeDocument/2006/relationships/image" Target="../media/image31.sv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svg"/><Relationship Id="rId30" Type="http://schemas.openxmlformats.org/officeDocument/2006/relationships/image" Target="../media/image69.svg"/></Relationships>
</file>

<file path=ppt/slideLayouts/_rels/slideLayout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svg"/><Relationship Id="rId3" Type="http://schemas.openxmlformats.org/officeDocument/2006/relationships/image" Target="../media/image78.svg"/><Relationship Id="rId7" Type="http://schemas.openxmlformats.org/officeDocument/2006/relationships/image" Target="../media/image74.svg"/><Relationship Id="rId2" Type="http://schemas.openxmlformats.org/officeDocument/2006/relationships/image" Target="../media/image72.pn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69.svg"/><Relationship Id="rId5" Type="http://schemas.openxmlformats.org/officeDocument/2006/relationships/image" Target="../media/image80.svg"/><Relationship Id="rId4" Type="http://schemas.openxmlformats.org/officeDocument/2006/relationships/image" Target="../media/image79.svg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80.svg"/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80.svg"/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6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6.svg"/><Relationship Id="rId13" Type="http://schemas.openxmlformats.org/officeDocument/2006/relationships/image" Target="../media/image69.svg"/><Relationship Id="rId3" Type="http://schemas.openxmlformats.org/officeDocument/2006/relationships/image" Target="../media/image81.svg"/><Relationship Id="rId7" Type="http://schemas.openxmlformats.org/officeDocument/2006/relationships/image" Target="../media/image85.svg"/><Relationship Id="rId12" Type="http://schemas.openxmlformats.org/officeDocument/2006/relationships/image" Target="../media/image80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4.svg"/><Relationship Id="rId11" Type="http://schemas.openxmlformats.org/officeDocument/2006/relationships/image" Target="../media/image89.svg"/><Relationship Id="rId5" Type="http://schemas.openxmlformats.org/officeDocument/2006/relationships/image" Target="../media/image83.svg"/><Relationship Id="rId10" Type="http://schemas.openxmlformats.org/officeDocument/2006/relationships/image" Target="../media/image88.svg"/><Relationship Id="rId4" Type="http://schemas.openxmlformats.org/officeDocument/2006/relationships/image" Target="../media/image82.png"/><Relationship Id="rId9" Type="http://schemas.openxmlformats.org/officeDocument/2006/relationships/image" Target="../media/image87.svg"/></Relationships>
</file>

<file path=ppt/slideLayouts/_rels/slideLayout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5.svg"/><Relationship Id="rId13" Type="http://schemas.openxmlformats.org/officeDocument/2006/relationships/image" Target="../media/image91.png"/><Relationship Id="rId3" Type="http://schemas.openxmlformats.org/officeDocument/2006/relationships/image" Target="../media/image90.png"/><Relationship Id="rId7" Type="http://schemas.openxmlformats.org/officeDocument/2006/relationships/image" Target="../media/image84.svg"/><Relationship Id="rId12" Type="http://schemas.openxmlformats.org/officeDocument/2006/relationships/image" Target="../media/image89.svg"/><Relationship Id="rId2" Type="http://schemas.openxmlformats.org/officeDocument/2006/relationships/image" Target="../media/image73.pn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83.svg"/><Relationship Id="rId11" Type="http://schemas.openxmlformats.org/officeDocument/2006/relationships/image" Target="../media/image88.svg"/><Relationship Id="rId5" Type="http://schemas.openxmlformats.org/officeDocument/2006/relationships/image" Target="../media/image82.png"/><Relationship Id="rId15" Type="http://schemas.openxmlformats.org/officeDocument/2006/relationships/image" Target="../media/image69.svg"/><Relationship Id="rId10" Type="http://schemas.openxmlformats.org/officeDocument/2006/relationships/image" Target="../media/image87.svg"/><Relationship Id="rId4" Type="http://schemas.openxmlformats.org/officeDocument/2006/relationships/image" Target="../media/image81.svg"/><Relationship Id="rId9" Type="http://schemas.openxmlformats.org/officeDocument/2006/relationships/image" Target="../media/image86.svg"/><Relationship Id="rId14" Type="http://schemas.openxmlformats.org/officeDocument/2006/relationships/image" Target="../media/image80.sv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/Relationships>
</file>

<file path=ppt/slideLayouts/_rels/slideLayout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svg"/><Relationship Id="rId3" Type="http://schemas.openxmlformats.org/officeDocument/2006/relationships/image" Target="../media/image93.svg"/><Relationship Id="rId7" Type="http://schemas.openxmlformats.org/officeDocument/2006/relationships/image" Target="../media/image97.svg"/><Relationship Id="rId2" Type="http://schemas.openxmlformats.org/officeDocument/2006/relationships/image" Target="../media/image92.svg"/><Relationship Id="rId1" Type="http://schemas.openxmlformats.org/officeDocument/2006/relationships/slideMaster" Target="../slideMasters/slideMaster7.xml"/><Relationship Id="rId6" Type="http://schemas.openxmlformats.org/officeDocument/2006/relationships/image" Target="../media/image96.svg"/><Relationship Id="rId11" Type="http://schemas.openxmlformats.org/officeDocument/2006/relationships/image" Target="../media/image69.svg"/><Relationship Id="rId5" Type="http://schemas.openxmlformats.org/officeDocument/2006/relationships/image" Target="../media/image95.svg"/><Relationship Id="rId10" Type="http://schemas.openxmlformats.org/officeDocument/2006/relationships/image" Target="../media/image80.svg"/><Relationship Id="rId4" Type="http://schemas.openxmlformats.org/officeDocument/2006/relationships/image" Target="../media/image94.svg"/><Relationship Id="rId9" Type="http://schemas.openxmlformats.org/officeDocument/2006/relationships/image" Target="../media/image99.svg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svg"/><Relationship Id="rId2" Type="http://schemas.openxmlformats.org/officeDocument/2006/relationships/image" Target="../media/image100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69.sv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svg"/><Relationship Id="rId13" Type="http://schemas.openxmlformats.org/officeDocument/2006/relationships/image" Target="../media/image60.svg"/><Relationship Id="rId18" Type="http://schemas.openxmlformats.org/officeDocument/2006/relationships/image" Target="../media/image64.svg"/><Relationship Id="rId3" Type="http://schemas.openxmlformats.org/officeDocument/2006/relationships/image" Target="../media/image52.svg"/><Relationship Id="rId21" Type="http://schemas.openxmlformats.org/officeDocument/2006/relationships/image" Target="../media/image22.svg"/><Relationship Id="rId7" Type="http://schemas.openxmlformats.org/officeDocument/2006/relationships/image" Target="../media/image55.svg"/><Relationship Id="rId12" Type="http://schemas.openxmlformats.org/officeDocument/2006/relationships/image" Target="../media/image37.svg"/><Relationship Id="rId17" Type="http://schemas.openxmlformats.org/officeDocument/2006/relationships/image" Target="../media/image63.svg"/><Relationship Id="rId25" Type="http://schemas.openxmlformats.org/officeDocument/2006/relationships/image" Target="../media/image67.svg"/><Relationship Id="rId2" Type="http://schemas.openxmlformats.org/officeDocument/2006/relationships/image" Target="../media/image51.svg"/><Relationship Id="rId16" Type="http://schemas.openxmlformats.org/officeDocument/2006/relationships/image" Target="../media/image62.svg"/><Relationship Id="rId20" Type="http://schemas.openxmlformats.org/officeDocument/2006/relationships/image" Target="../media/image2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4.svg"/><Relationship Id="rId11" Type="http://schemas.openxmlformats.org/officeDocument/2006/relationships/image" Target="../media/image59.svg"/><Relationship Id="rId24" Type="http://schemas.openxmlformats.org/officeDocument/2006/relationships/image" Target="../media/image66.svg"/><Relationship Id="rId5" Type="http://schemas.openxmlformats.org/officeDocument/2006/relationships/image" Target="../media/image53.svg"/><Relationship Id="rId15" Type="http://schemas.openxmlformats.org/officeDocument/2006/relationships/image" Target="../media/image61.svg"/><Relationship Id="rId23" Type="http://schemas.openxmlformats.org/officeDocument/2006/relationships/image" Target="../media/image24.svg"/><Relationship Id="rId10" Type="http://schemas.openxmlformats.org/officeDocument/2006/relationships/image" Target="../media/image58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57.svg"/><Relationship Id="rId14" Type="http://schemas.openxmlformats.org/officeDocument/2006/relationships/image" Target="../media/image15.svg"/><Relationship Id="rId22" Type="http://schemas.openxmlformats.org/officeDocument/2006/relationships/image" Target="../media/image65.sv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26" Type="http://schemas.openxmlformats.org/officeDocument/2006/relationships/image" Target="../media/image68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Relationship Id="rId27" Type="http://schemas.openxmlformats.org/officeDocument/2006/relationships/image" Target="../media/image69.sv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svg"/><Relationship Id="rId13" Type="http://schemas.openxmlformats.org/officeDocument/2006/relationships/image" Target="../media/image38.svg"/><Relationship Id="rId18" Type="http://schemas.openxmlformats.org/officeDocument/2006/relationships/image" Target="../media/image43.svg"/><Relationship Id="rId26" Type="http://schemas.openxmlformats.org/officeDocument/2006/relationships/image" Target="../media/image68.svg"/><Relationship Id="rId3" Type="http://schemas.openxmlformats.org/officeDocument/2006/relationships/image" Target="../media/image28.svg"/><Relationship Id="rId21" Type="http://schemas.openxmlformats.org/officeDocument/2006/relationships/image" Target="../media/image46.svg"/><Relationship Id="rId7" Type="http://schemas.openxmlformats.org/officeDocument/2006/relationships/image" Target="../media/image32.svg"/><Relationship Id="rId12" Type="http://schemas.openxmlformats.org/officeDocument/2006/relationships/image" Target="../media/image37.svg"/><Relationship Id="rId17" Type="http://schemas.openxmlformats.org/officeDocument/2006/relationships/image" Target="../media/image42.svg"/><Relationship Id="rId25" Type="http://schemas.openxmlformats.org/officeDocument/2006/relationships/image" Target="../media/image50.svg"/><Relationship Id="rId2" Type="http://schemas.openxmlformats.org/officeDocument/2006/relationships/image" Target="../media/image27.svg"/><Relationship Id="rId16" Type="http://schemas.openxmlformats.org/officeDocument/2006/relationships/image" Target="../media/image41.svg"/><Relationship Id="rId20" Type="http://schemas.openxmlformats.org/officeDocument/2006/relationships/image" Target="../media/image45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1.svg"/><Relationship Id="rId11" Type="http://schemas.openxmlformats.org/officeDocument/2006/relationships/image" Target="../media/image36.svg"/><Relationship Id="rId24" Type="http://schemas.openxmlformats.org/officeDocument/2006/relationships/image" Target="../media/image49.svg"/><Relationship Id="rId5" Type="http://schemas.openxmlformats.org/officeDocument/2006/relationships/image" Target="../media/image30.svg"/><Relationship Id="rId15" Type="http://schemas.openxmlformats.org/officeDocument/2006/relationships/image" Target="../media/image40.svg"/><Relationship Id="rId23" Type="http://schemas.openxmlformats.org/officeDocument/2006/relationships/image" Target="../media/image48.svg"/><Relationship Id="rId10" Type="http://schemas.openxmlformats.org/officeDocument/2006/relationships/image" Target="../media/image35.svg"/><Relationship Id="rId19" Type="http://schemas.openxmlformats.org/officeDocument/2006/relationships/image" Target="../media/image44.svg"/><Relationship Id="rId4" Type="http://schemas.openxmlformats.org/officeDocument/2006/relationships/image" Target="../media/image29.svg"/><Relationship Id="rId9" Type="http://schemas.openxmlformats.org/officeDocument/2006/relationships/image" Target="../media/image34.svg"/><Relationship Id="rId14" Type="http://schemas.openxmlformats.org/officeDocument/2006/relationships/image" Target="../media/image39.svg"/><Relationship Id="rId22" Type="http://schemas.openxmlformats.org/officeDocument/2006/relationships/image" Target="../media/image47.svg"/><Relationship Id="rId27" Type="http://schemas.openxmlformats.org/officeDocument/2006/relationships/image" Target="../media/image69.sv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9.svg"/><Relationship Id="rId4" Type="http://schemas.openxmlformats.org/officeDocument/2006/relationships/image" Target="../media/image6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13604CD8-39E3-EF70-0A19-554537C2F105}"/>
              </a:ext>
            </a:extLst>
          </p:cNvPr>
          <p:cNvGrpSpPr/>
          <p:nvPr userDrawn="1"/>
        </p:nvGrpSpPr>
        <p:grpSpPr>
          <a:xfrm>
            <a:off x="14523505" y="4766915"/>
            <a:ext cx="2159279" cy="2743200"/>
            <a:chOff x="11126591" y="5613400"/>
            <a:chExt cx="2159279" cy="2743200"/>
          </a:xfrm>
        </p:grpSpPr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35A7B75-CDAB-E3D8-D310-7074865B1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B176CEC-F65C-1D30-7050-89D81374CD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7C6C3F8B-5B4B-0863-3388-D09B75204DDF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rgbClr val="141414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rgbClr val="141414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0762352" cy="2651125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83726790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Sublin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55512CC-5867-0233-D37E-847AFFBC3A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7351" y="3437398"/>
            <a:ext cx="7894473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E14FD17-5414-402D-816B-0B3CEA974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874407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</a:p>
        </p:txBody>
      </p:sp>
    </p:spTree>
    <p:extLst>
      <p:ext uri="{BB962C8B-B14F-4D97-AF65-F5344CB8AC3E}">
        <p14:creationId xmlns:p14="http://schemas.microsoft.com/office/powerpoint/2010/main" val="319738865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Details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ildplatzhalter 2">
            <a:extLst>
              <a:ext uri="{FF2B5EF4-FFF2-40B4-BE49-F238E27FC236}">
                <a16:creationId xmlns:a16="http://schemas.microsoft.com/office/drawing/2014/main" id="{64126B91-9828-9D7C-498B-341086D22B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3932" y="8168657"/>
            <a:ext cx="4471902" cy="16789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Kundenlogo einpflegen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AF3B1F6-463E-26B6-88CE-EE6412F993E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63932" y="3448246"/>
            <a:ext cx="7894473" cy="3058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Datum XX/XX/XXX</a:t>
            </a:r>
          </a:p>
          <a:p>
            <a:pPr lvl="0"/>
            <a:r>
              <a:rPr lang="de-DE"/>
              <a:t>Kundenname XY</a:t>
            </a:r>
          </a:p>
          <a:p>
            <a:pPr lvl="0"/>
            <a:r>
              <a:rPr lang="de-DE"/>
              <a:t>Projekttitel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379FBA52-6527-4664-AD51-206ED9981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946894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697F38F2-B862-E076-39D4-374EF7C628BA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C0878192-BF8A-B235-3DAF-84312A33F4F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62DD3A96-A42E-2743-A8AF-86FAD739722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827427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7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Subline+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55512CC-5867-0233-D37E-847AFFBC3A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7351" y="4528315"/>
            <a:ext cx="7894473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2" name="Bildplatzhalter 2">
            <a:extLst>
              <a:ext uri="{FF2B5EF4-FFF2-40B4-BE49-F238E27FC236}">
                <a16:creationId xmlns:a16="http://schemas.microsoft.com/office/drawing/2014/main" id="{EE09D2F6-E095-0BF6-5B60-E5363C27A6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+mj-lt"/>
              </a:defRPr>
            </a:lvl1pPr>
          </a:lstStyle>
          <a:p>
            <a:r>
              <a:rPr lang="de-DE" dirty="0"/>
              <a:t>Bild hinzufügen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96527833-B5C3-C9EA-8E8F-ABD6CDA9015E}"/>
              </a:ext>
            </a:extLst>
          </p:cNvPr>
          <p:cNvGrpSpPr/>
          <p:nvPr userDrawn="1"/>
        </p:nvGrpSpPr>
        <p:grpSpPr>
          <a:xfrm rot="7080039">
            <a:off x="987069" y="8586923"/>
            <a:ext cx="6306872" cy="6141448"/>
            <a:chOff x="17968783" y="7357678"/>
            <a:chExt cx="6306872" cy="6141449"/>
          </a:xfrm>
        </p:grpSpPr>
        <p:pic>
          <p:nvPicPr>
            <p:cNvPr id="32" name="Image 1" descr=" ">
              <a:extLst>
                <a:ext uri="{FF2B5EF4-FFF2-40B4-BE49-F238E27FC236}">
                  <a16:creationId xmlns:a16="http://schemas.microsoft.com/office/drawing/2014/main" id="{E6F9C697-B57C-C83B-3FCA-9377D59ABB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33" name="Image 2" descr=" ">
              <a:extLst>
                <a:ext uri="{FF2B5EF4-FFF2-40B4-BE49-F238E27FC236}">
                  <a16:creationId xmlns:a16="http://schemas.microsoft.com/office/drawing/2014/main" id="{B7A81271-330D-5D14-A6CE-91035C75B1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34" name="Image 3" descr=" ">
              <a:extLst>
                <a:ext uri="{FF2B5EF4-FFF2-40B4-BE49-F238E27FC236}">
                  <a16:creationId xmlns:a16="http://schemas.microsoft.com/office/drawing/2014/main" id="{2B9C1492-C17A-3790-E769-3B9EF57263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35" name="Image 4" descr=" ">
              <a:extLst>
                <a:ext uri="{FF2B5EF4-FFF2-40B4-BE49-F238E27FC236}">
                  <a16:creationId xmlns:a16="http://schemas.microsoft.com/office/drawing/2014/main" id="{E3D5FFCC-657D-4403-D69F-C13C570170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37" name="Image 5" descr=" ">
              <a:extLst>
                <a:ext uri="{FF2B5EF4-FFF2-40B4-BE49-F238E27FC236}">
                  <a16:creationId xmlns:a16="http://schemas.microsoft.com/office/drawing/2014/main" id="{409A4F2F-9034-BF6C-44E1-BE2D9E24A9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38" name="Image 6" descr=" ">
              <a:extLst>
                <a:ext uri="{FF2B5EF4-FFF2-40B4-BE49-F238E27FC236}">
                  <a16:creationId xmlns:a16="http://schemas.microsoft.com/office/drawing/2014/main" id="{301FC09F-69F0-5562-DF88-9839F24FA9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39" name="Image 7" descr=" ">
              <a:extLst>
                <a:ext uri="{FF2B5EF4-FFF2-40B4-BE49-F238E27FC236}">
                  <a16:creationId xmlns:a16="http://schemas.microsoft.com/office/drawing/2014/main" id="{1BBECA54-404F-B982-257E-1CA805545A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40" name="Image 8" descr=" ">
              <a:extLst>
                <a:ext uri="{FF2B5EF4-FFF2-40B4-BE49-F238E27FC236}">
                  <a16:creationId xmlns:a16="http://schemas.microsoft.com/office/drawing/2014/main" id="{727A52DC-A79C-77E9-E001-A8A84D0BD5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41" name="Image 9" descr=" ">
              <a:extLst>
                <a:ext uri="{FF2B5EF4-FFF2-40B4-BE49-F238E27FC236}">
                  <a16:creationId xmlns:a16="http://schemas.microsoft.com/office/drawing/2014/main" id="{A1C0F185-9B75-D92D-80D6-7F550C7277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42" name="Image 10" descr=" ">
              <a:extLst>
                <a:ext uri="{FF2B5EF4-FFF2-40B4-BE49-F238E27FC236}">
                  <a16:creationId xmlns:a16="http://schemas.microsoft.com/office/drawing/2014/main" id="{5945A371-3FF4-9E21-8C7C-A7EF967049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43" name="Image 11" descr=" ">
              <a:extLst>
                <a:ext uri="{FF2B5EF4-FFF2-40B4-BE49-F238E27FC236}">
                  <a16:creationId xmlns:a16="http://schemas.microsoft.com/office/drawing/2014/main" id="{951E29BB-FCB5-DCA0-DA65-51FE5E82FF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44" name="Image 12" descr=" ">
              <a:extLst>
                <a:ext uri="{FF2B5EF4-FFF2-40B4-BE49-F238E27FC236}">
                  <a16:creationId xmlns:a16="http://schemas.microsoft.com/office/drawing/2014/main" id="{01F38EA1-93C4-B66A-631B-0D51E64102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45" name="Image 13" descr=" ">
              <a:extLst>
                <a:ext uri="{FF2B5EF4-FFF2-40B4-BE49-F238E27FC236}">
                  <a16:creationId xmlns:a16="http://schemas.microsoft.com/office/drawing/2014/main" id="{2B14847A-2F62-AF5B-2D34-278C64FC37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46" name="Image 14" descr=" ">
              <a:extLst>
                <a:ext uri="{FF2B5EF4-FFF2-40B4-BE49-F238E27FC236}">
                  <a16:creationId xmlns:a16="http://schemas.microsoft.com/office/drawing/2014/main" id="{F5B23B90-56F3-CF7F-DE4C-EC449AEE06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7" name="Image 15" descr=" ">
              <a:extLst>
                <a:ext uri="{FF2B5EF4-FFF2-40B4-BE49-F238E27FC236}">
                  <a16:creationId xmlns:a16="http://schemas.microsoft.com/office/drawing/2014/main" id="{4114760F-D215-F822-B4E0-CD64D7F78E8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48" name="Image 16" descr=" ">
              <a:extLst>
                <a:ext uri="{FF2B5EF4-FFF2-40B4-BE49-F238E27FC236}">
                  <a16:creationId xmlns:a16="http://schemas.microsoft.com/office/drawing/2014/main" id="{F425746E-8E29-4726-EE46-41F40BB58D8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49" name="Image 17" descr=" ">
              <a:extLst>
                <a:ext uri="{FF2B5EF4-FFF2-40B4-BE49-F238E27FC236}">
                  <a16:creationId xmlns:a16="http://schemas.microsoft.com/office/drawing/2014/main" id="{6AEA0E81-2EC4-52CC-1270-D41CD5FE681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50" name="Image 18" descr=" ">
              <a:extLst>
                <a:ext uri="{FF2B5EF4-FFF2-40B4-BE49-F238E27FC236}">
                  <a16:creationId xmlns:a16="http://schemas.microsoft.com/office/drawing/2014/main" id="{23865F31-8213-A386-8D43-FDEDD06BBC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51" name="Image 19" descr=" ">
              <a:extLst>
                <a:ext uri="{FF2B5EF4-FFF2-40B4-BE49-F238E27FC236}">
                  <a16:creationId xmlns:a16="http://schemas.microsoft.com/office/drawing/2014/main" id="{72B66A9D-F16B-CAF3-EEC7-F6A2FB65E3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52" name="Image 20" descr=" ">
              <a:extLst>
                <a:ext uri="{FF2B5EF4-FFF2-40B4-BE49-F238E27FC236}">
                  <a16:creationId xmlns:a16="http://schemas.microsoft.com/office/drawing/2014/main" id="{932E8659-86E5-29CF-EF4A-89F4DE5EE8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53" name="Image 21" descr=" ">
              <a:extLst>
                <a:ext uri="{FF2B5EF4-FFF2-40B4-BE49-F238E27FC236}">
                  <a16:creationId xmlns:a16="http://schemas.microsoft.com/office/drawing/2014/main" id="{4A980F4D-FD6A-4A6E-450D-C4548951C1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54" name="Image 22" descr=" ">
              <a:extLst>
                <a:ext uri="{FF2B5EF4-FFF2-40B4-BE49-F238E27FC236}">
                  <a16:creationId xmlns:a16="http://schemas.microsoft.com/office/drawing/2014/main" id="{BEAA05C7-33D6-6E17-3353-3EEA381689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55" name="Image 23" descr=" ">
              <a:extLst>
                <a:ext uri="{FF2B5EF4-FFF2-40B4-BE49-F238E27FC236}">
                  <a16:creationId xmlns:a16="http://schemas.microsoft.com/office/drawing/2014/main" id="{3C4CE033-9D90-9B6F-12E3-4792D71770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56" name="Image 24" descr=" ">
              <a:extLst>
                <a:ext uri="{FF2B5EF4-FFF2-40B4-BE49-F238E27FC236}">
                  <a16:creationId xmlns:a16="http://schemas.microsoft.com/office/drawing/2014/main" id="{342E1358-7D99-FA06-653B-A1C226094E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57" name="Titel 4">
            <a:extLst>
              <a:ext uri="{FF2B5EF4-FFF2-40B4-BE49-F238E27FC236}">
                <a16:creationId xmlns:a16="http://schemas.microsoft.com/office/drawing/2014/main" id="{A3D94C6E-706E-4735-9566-56E489976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7910223" cy="292936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  <a:br>
              <a:rPr lang="de-DE"/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406207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_Headline+Bullets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uppieren 32">
            <a:extLst>
              <a:ext uri="{FF2B5EF4-FFF2-40B4-BE49-F238E27FC236}">
                <a16:creationId xmlns:a16="http://schemas.microsoft.com/office/drawing/2014/main" id="{C4A2B3E4-4F99-0700-AC5D-1DD1028FBBC4}"/>
              </a:ext>
            </a:extLst>
          </p:cNvPr>
          <p:cNvGrpSpPr/>
          <p:nvPr userDrawn="1"/>
        </p:nvGrpSpPr>
        <p:grpSpPr>
          <a:xfrm rot="17100000">
            <a:off x="17576899" y="-393790"/>
            <a:ext cx="6306872" cy="6141448"/>
            <a:chOff x="17968783" y="7357678"/>
            <a:chExt cx="6306872" cy="6141449"/>
          </a:xfrm>
        </p:grpSpPr>
        <p:pic>
          <p:nvPicPr>
            <p:cNvPr id="34" name="Image 1" descr=" ">
              <a:extLst>
                <a:ext uri="{FF2B5EF4-FFF2-40B4-BE49-F238E27FC236}">
                  <a16:creationId xmlns:a16="http://schemas.microsoft.com/office/drawing/2014/main" id="{82716457-E69C-C171-BCE7-74659A7052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35" name="Image 2" descr=" ">
              <a:extLst>
                <a:ext uri="{FF2B5EF4-FFF2-40B4-BE49-F238E27FC236}">
                  <a16:creationId xmlns:a16="http://schemas.microsoft.com/office/drawing/2014/main" id="{F76185E8-C81C-60A9-C49E-D8BB1DB279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36" name="Image 3" descr=" ">
              <a:extLst>
                <a:ext uri="{FF2B5EF4-FFF2-40B4-BE49-F238E27FC236}">
                  <a16:creationId xmlns:a16="http://schemas.microsoft.com/office/drawing/2014/main" id="{87CAA5CF-115D-6CFE-4006-BCBEF0A52E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37" name="Image 4" descr=" ">
              <a:extLst>
                <a:ext uri="{FF2B5EF4-FFF2-40B4-BE49-F238E27FC236}">
                  <a16:creationId xmlns:a16="http://schemas.microsoft.com/office/drawing/2014/main" id="{68D5B191-819C-2AE5-E60C-F2ED6D98EB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38" name="Image 5" descr=" ">
              <a:extLst>
                <a:ext uri="{FF2B5EF4-FFF2-40B4-BE49-F238E27FC236}">
                  <a16:creationId xmlns:a16="http://schemas.microsoft.com/office/drawing/2014/main" id="{6B3FD432-61C6-1A03-0346-E5BBE2C1BB3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39" name="Image 6" descr=" ">
              <a:extLst>
                <a:ext uri="{FF2B5EF4-FFF2-40B4-BE49-F238E27FC236}">
                  <a16:creationId xmlns:a16="http://schemas.microsoft.com/office/drawing/2014/main" id="{CF0A9BDD-6E25-D508-EB04-AFB6F61B2E0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40" name="Image 7" descr=" ">
              <a:extLst>
                <a:ext uri="{FF2B5EF4-FFF2-40B4-BE49-F238E27FC236}">
                  <a16:creationId xmlns:a16="http://schemas.microsoft.com/office/drawing/2014/main" id="{AA032D7F-7E24-A657-0530-85837E20CF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41" name="Image 8" descr=" ">
              <a:extLst>
                <a:ext uri="{FF2B5EF4-FFF2-40B4-BE49-F238E27FC236}">
                  <a16:creationId xmlns:a16="http://schemas.microsoft.com/office/drawing/2014/main" id="{D5EA8EDA-798C-0317-D011-E66F0F958F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42" name="Image 9" descr=" ">
              <a:extLst>
                <a:ext uri="{FF2B5EF4-FFF2-40B4-BE49-F238E27FC236}">
                  <a16:creationId xmlns:a16="http://schemas.microsoft.com/office/drawing/2014/main" id="{B83BCF88-522D-8431-E0E2-70D3A40C9C9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43" name="Image 10" descr=" ">
              <a:extLst>
                <a:ext uri="{FF2B5EF4-FFF2-40B4-BE49-F238E27FC236}">
                  <a16:creationId xmlns:a16="http://schemas.microsoft.com/office/drawing/2014/main" id="{6C9EC445-EBF5-0597-EBA5-4D18B1D0803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44" name="Image 11" descr=" ">
              <a:extLst>
                <a:ext uri="{FF2B5EF4-FFF2-40B4-BE49-F238E27FC236}">
                  <a16:creationId xmlns:a16="http://schemas.microsoft.com/office/drawing/2014/main" id="{3E7E4A2A-DCA3-2FD7-AA35-A8D158C300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45" name="Image 12" descr=" ">
              <a:extLst>
                <a:ext uri="{FF2B5EF4-FFF2-40B4-BE49-F238E27FC236}">
                  <a16:creationId xmlns:a16="http://schemas.microsoft.com/office/drawing/2014/main" id="{58F5BF78-EEB5-F3A3-FEC6-BF918CFD50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46" name="Image 13" descr=" ">
              <a:extLst>
                <a:ext uri="{FF2B5EF4-FFF2-40B4-BE49-F238E27FC236}">
                  <a16:creationId xmlns:a16="http://schemas.microsoft.com/office/drawing/2014/main" id="{84465D49-E35F-4B2E-534C-761FFBC82D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47" name="Image 14" descr=" ">
              <a:extLst>
                <a:ext uri="{FF2B5EF4-FFF2-40B4-BE49-F238E27FC236}">
                  <a16:creationId xmlns:a16="http://schemas.microsoft.com/office/drawing/2014/main" id="{5090A7E4-169E-1DC8-22D6-9E67823C16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8" name="Image 15" descr=" ">
              <a:extLst>
                <a:ext uri="{FF2B5EF4-FFF2-40B4-BE49-F238E27FC236}">
                  <a16:creationId xmlns:a16="http://schemas.microsoft.com/office/drawing/2014/main" id="{1B14B846-91C1-53D0-B2DB-B0290B5B4F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49" name="Image 16" descr=" ">
              <a:extLst>
                <a:ext uri="{FF2B5EF4-FFF2-40B4-BE49-F238E27FC236}">
                  <a16:creationId xmlns:a16="http://schemas.microsoft.com/office/drawing/2014/main" id="{5E537083-E3B1-43C3-FCEF-B88FAC8C7E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50" name="Image 17" descr=" ">
              <a:extLst>
                <a:ext uri="{FF2B5EF4-FFF2-40B4-BE49-F238E27FC236}">
                  <a16:creationId xmlns:a16="http://schemas.microsoft.com/office/drawing/2014/main" id="{52D0EB50-6CFE-3267-5222-55E1319B178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51" name="Image 18" descr=" ">
              <a:extLst>
                <a:ext uri="{FF2B5EF4-FFF2-40B4-BE49-F238E27FC236}">
                  <a16:creationId xmlns:a16="http://schemas.microsoft.com/office/drawing/2014/main" id="{A1F3BE51-D1B5-FE41-8278-F699DC1684B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52" name="Image 19" descr=" ">
              <a:extLst>
                <a:ext uri="{FF2B5EF4-FFF2-40B4-BE49-F238E27FC236}">
                  <a16:creationId xmlns:a16="http://schemas.microsoft.com/office/drawing/2014/main" id="{5E6D2F0B-97D2-1C69-0989-F9DB4F1AAD4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53" name="Image 20" descr=" ">
              <a:extLst>
                <a:ext uri="{FF2B5EF4-FFF2-40B4-BE49-F238E27FC236}">
                  <a16:creationId xmlns:a16="http://schemas.microsoft.com/office/drawing/2014/main" id="{395A641F-0B90-26E0-07D5-6FA242EC8D1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54" name="Image 21" descr=" ">
              <a:extLst>
                <a:ext uri="{FF2B5EF4-FFF2-40B4-BE49-F238E27FC236}">
                  <a16:creationId xmlns:a16="http://schemas.microsoft.com/office/drawing/2014/main" id="{5BCCE57E-3A2B-C337-2359-7161553B490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55" name="Image 22" descr=" ">
              <a:extLst>
                <a:ext uri="{FF2B5EF4-FFF2-40B4-BE49-F238E27FC236}">
                  <a16:creationId xmlns:a16="http://schemas.microsoft.com/office/drawing/2014/main" id="{F292540F-D9AC-9C60-7C51-36628D6C342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56" name="Image 23" descr=" ">
              <a:extLst>
                <a:ext uri="{FF2B5EF4-FFF2-40B4-BE49-F238E27FC236}">
                  <a16:creationId xmlns:a16="http://schemas.microsoft.com/office/drawing/2014/main" id="{E4969AFB-D0D7-49C8-5716-A4E31852FE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57" name="Image 24" descr=" ">
              <a:extLst>
                <a:ext uri="{FF2B5EF4-FFF2-40B4-BE49-F238E27FC236}">
                  <a16:creationId xmlns:a16="http://schemas.microsoft.com/office/drawing/2014/main" id="{56CD15EC-1EB1-7A14-259F-E29BAF7D69D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BB8374D-B645-43BD-9C8A-AB0BC8D1341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57746" y="3509673"/>
            <a:ext cx="21048230" cy="9180801"/>
          </a:xfrm>
          <a:prstGeom prst="rect">
            <a:avLst/>
          </a:prstGeom>
        </p:spPr>
        <p:txBody>
          <a:bodyPr/>
          <a:lstStyle>
            <a:lvl1pPr>
              <a:lnSpc>
                <a:spcPct val="200000"/>
              </a:lnSpc>
              <a:buClr>
                <a:srgbClr val="01EBBD"/>
              </a:buClr>
              <a:buSzPct val="120000"/>
              <a:defRPr sz="3200" b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  <a:endParaRPr lang="de-DE" dirty="0"/>
          </a:p>
        </p:txBody>
      </p:sp>
      <p:sp>
        <p:nvSpPr>
          <p:cNvPr id="58" name="Titel 4">
            <a:extLst>
              <a:ext uri="{FF2B5EF4-FFF2-40B4-BE49-F238E27FC236}">
                <a16:creationId xmlns:a16="http://schemas.microsoft.com/office/drawing/2014/main" id="{7FB0EE1B-F4CE-4BED-B949-3EEE578897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905655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 err="1"/>
              <a:t>Agendatitel</a:t>
            </a:r>
            <a:r>
              <a:rPr lang="de-DE" dirty="0"/>
              <a:t> einfügen</a:t>
            </a:r>
          </a:p>
        </p:txBody>
      </p:sp>
    </p:spTree>
    <p:extLst>
      <p:ext uri="{BB962C8B-B14F-4D97-AF65-F5344CB8AC3E}">
        <p14:creationId xmlns:p14="http://schemas.microsoft.com/office/powerpoint/2010/main" val="416452969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_Headline+Bullets2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5" descr=" ">
            <a:extLst>
              <a:ext uri="{FF2B5EF4-FFF2-40B4-BE49-F238E27FC236}">
                <a16:creationId xmlns:a16="http://schemas.microsoft.com/office/drawing/2014/main" id="{F27805B9-4F55-652B-569D-C7F0645B703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5144" y="4425121"/>
            <a:ext cx="762095" cy="762000"/>
          </a:xfrm>
          <a:prstGeom prst="rect">
            <a:avLst/>
          </a:prstGeom>
        </p:spPr>
      </p:pic>
      <p:pic>
        <p:nvPicPr>
          <p:cNvPr id="18" name="Image 6" descr=" ">
            <a:extLst>
              <a:ext uri="{FF2B5EF4-FFF2-40B4-BE49-F238E27FC236}">
                <a16:creationId xmlns:a16="http://schemas.microsoft.com/office/drawing/2014/main" id="{5D5FC486-A424-5770-0852-B3A435293EE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145144" y="7092121"/>
            <a:ext cx="762095" cy="762000"/>
          </a:xfrm>
          <a:prstGeom prst="rect">
            <a:avLst/>
          </a:prstGeom>
        </p:spPr>
      </p:pic>
      <p:pic>
        <p:nvPicPr>
          <p:cNvPr id="31" name="Image 8" descr=" ">
            <a:extLst>
              <a:ext uri="{FF2B5EF4-FFF2-40B4-BE49-F238E27FC236}">
                <a16:creationId xmlns:a16="http://schemas.microsoft.com/office/drawing/2014/main" id="{696B98DA-0DC3-226F-065E-127FA0B8FA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1905" y="4425121"/>
            <a:ext cx="762095" cy="762000"/>
          </a:xfrm>
          <a:prstGeom prst="rect">
            <a:avLst/>
          </a:prstGeom>
        </p:spPr>
      </p:pic>
      <p:pic>
        <p:nvPicPr>
          <p:cNvPr id="43" name="Image 10" descr=" ">
            <a:extLst>
              <a:ext uri="{FF2B5EF4-FFF2-40B4-BE49-F238E27FC236}">
                <a16:creationId xmlns:a16="http://schemas.microsoft.com/office/drawing/2014/main" id="{68D17FEE-A12D-6FE8-5B90-33F16F9B43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241905" y="9759121"/>
            <a:ext cx="762095" cy="762000"/>
          </a:xfrm>
          <a:prstGeom prst="rect">
            <a:avLst/>
          </a:prstGeom>
        </p:spPr>
      </p:pic>
      <p:pic>
        <p:nvPicPr>
          <p:cNvPr id="48" name="Image 11" descr=" ">
            <a:extLst>
              <a:ext uri="{FF2B5EF4-FFF2-40B4-BE49-F238E27FC236}">
                <a16:creationId xmlns:a16="http://schemas.microsoft.com/office/drawing/2014/main" id="{5789D355-0910-1D5E-69F5-D361FAFDBFC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61071" y="6533321"/>
            <a:ext cx="11685461" cy="50800"/>
          </a:xfrm>
          <a:prstGeom prst="rect">
            <a:avLst/>
          </a:prstGeom>
        </p:spPr>
      </p:pic>
      <p:pic>
        <p:nvPicPr>
          <p:cNvPr id="49" name="Image 12" descr=" ">
            <a:extLst>
              <a:ext uri="{FF2B5EF4-FFF2-40B4-BE49-F238E27FC236}">
                <a16:creationId xmlns:a16="http://schemas.microsoft.com/office/drawing/2014/main" id="{B0FD4709-95BD-4890-20D9-9D4B765492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61071" y="9124121"/>
            <a:ext cx="11685461" cy="50800"/>
          </a:xfrm>
          <a:prstGeom prst="rect">
            <a:avLst/>
          </a:prstGeom>
        </p:spPr>
      </p:pic>
      <p:sp>
        <p:nvSpPr>
          <p:cNvPr id="53" name="Textplatzhalter 51">
            <a:extLst>
              <a:ext uri="{FF2B5EF4-FFF2-40B4-BE49-F238E27FC236}">
                <a16:creationId xmlns:a16="http://schemas.microsoft.com/office/drawing/2014/main" id="{E9C1C78F-BCB9-A2C8-E55D-02DAB71721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281824" y="4620817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01</a:t>
            </a:r>
          </a:p>
        </p:txBody>
      </p:sp>
      <p:sp>
        <p:nvSpPr>
          <p:cNvPr id="55" name="Textplatzhalter 51">
            <a:extLst>
              <a:ext uri="{FF2B5EF4-FFF2-40B4-BE49-F238E27FC236}">
                <a16:creationId xmlns:a16="http://schemas.microsoft.com/office/drawing/2014/main" id="{B92B95F3-433B-548D-3211-96F96D408DF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281824" y="7295321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03</a:t>
            </a:r>
          </a:p>
        </p:txBody>
      </p:sp>
      <p:sp>
        <p:nvSpPr>
          <p:cNvPr id="56" name="Textplatzhalter 51">
            <a:extLst>
              <a:ext uri="{FF2B5EF4-FFF2-40B4-BE49-F238E27FC236}">
                <a16:creationId xmlns:a16="http://schemas.microsoft.com/office/drawing/2014/main" id="{82CBAEEC-19D8-EAE0-50B1-BB8EB3F5273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84456" y="9945595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05</a:t>
            </a:r>
          </a:p>
        </p:txBody>
      </p:sp>
      <p:sp>
        <p:nvSpPr>
          <p:cNvPr id="60" name="Textplatzhalter 51">
            <a:extLst>
              <a:ext uri="{FF2B5EF4-FFF2-40B4-BE49-F238E27FC236}">
                <a16:creationId xmlns:a16="http://schemas.microsoft.com/office/drawing/2014/main" id="{80D9D1FE-089E-A237-C0BE-F1D9135EBC2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5392573" y="4610985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02</a:t>
            </a:r>
          </a:p>
        </p:txBody>
      </p:sp>
      <p:sp>
        <p:nvSpPr>
          <p:cNvPr id="61" name="Textplatzhalter 51">
            <a:extLst>
              <a:ext uri="{FF2B5EF4-FFF2-40B4-BE49-F238E27FC236}">
                <a16:creationId xmlns:a16="http://schemas.microsoft.com/office/drawing/2014/main" id="{B9687494-6AD4-4149-10A0-3ECC8785DCD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5392573" y="7285489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04</a:t>
            </a:r>
          </a:p>
        </p:txBody>
      </p:sp>
      <p:sp>
        <p:nvSpPr>
          <p:cNvPr id="62" name="Textplatzhalter 51">
            <a:extLst>
              <a:ext uri="{FF2B5EF4-FFF2-40B4-BE49-F238E27FC236}">
                <a16:creationId xmlns:a16="http://schemas.microsoft.com/office/drawing/2014/main" id="{15F6E949-8EAF-41DB-4C8F-A024B70F52E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5411159" y="9935763"/>
            <a:ext cx="665740" cy="55475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400"/>
            </a:lvl2pPr>
            <a:lvl3pPr marL="1828800" indent="0">
              <a:buNone/>
              <a:defRPr sz="2400"/>
            </a:lvl3pPr>
            <a:lvl4pPr marL="2743200" indent="0">
              <a:buNone/>
              <a:defRPr sz="2400"/>
            </a:lvl4pPr>
            <a:lvl5pPr marL="3657600" indent="0">
              <a:buNone/>
              <a:defRPr sz="2400"/>
            </a:lvl5pPr>
          </a:lstStyle>
          <a:p>
            <a:pPr lvl="0"/>
            <a:r>
              <a:rPr lang="de-DE"/>
              <a:t>06</a:t>
            </a:r>
          </a:p>
        </p:txBody>
      </p:sp>
      <p:sp>
        <p:nvSpPr>
          <p:cNvPr id="64" name="Textplatzhalter 63">
            <a:extLst>
              <a:ext uri="{FF2B5EF4-FFF2-40B4-BE49-F238E27FC236}">
                <a16:creationId xmlns:a16="http://schemas.microsoft.com/office/drawing/2014/main" id="{9A3F834D-7BCD-6A5F-C81A-ED63FA20261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10014872" y="4522522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66" name="Textplatzhalter 63">
            <a:extLst>
              <a:ext uri="{FF2B5EF4-FFF2-40B4-BE49-F238E27FC236}">
                <a16:creationId xmlns:a16="http://schemas.microsoft.com/office/drawing/2014/main" id="{07B8A612-1787-7DAD-D0FE-857F8BC0ED2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6126490" y="4522522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69" name="Textplatzhalter 63">
            <a:extLst>
              <a:ext uri="{FF2B5EF4-FFF2-40B4-BE49-F238E27FC236}">
                <a16:creationId xmlns:a16="http://schemas.microsoft.com/office/drawing/2014/main" id="{F18977A3-73FE-B724-B1B7-2B0B1E2A338D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10014872" y="7191980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70" name="Textplatzhalter 63">
            <a:extLst>
              <a:ext uri="{FF2B5EF4-FFF2-40B4-BE49-F238E27FC236}">
                <a16:creationId xmlns:a16="http://schemas.microsoft.com/office/drawing/2014/main" id="{47210858-1206-D422-9E9A-37DF5670839A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16082019" y="7191980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73" name="Textplatzhalter 63">
            <a:extLst>
              <a:ext uri="{FF2B5EF4-FFF2-40B4-BE49-F238E27FC236}">
                <a16:creationId xmlns:a16="http://schemas.microsoft.com/office/drawing/2014/main" id="{4E3CA30E-53F2-965F-5C6D-DFD6FA43B695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0014872" y="9887609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74" name="Textplatzhalter 63">
            <a:extLst>
              <a:ext uri="{FF2B5EF4-FFF2-40B4-BE49-F238E27FC236}">
                <a16:creationId xmlns:a16="http://schemas.microsoft.com/office/drawing/2014/main" id="{C1AA1333-70AB-112A-6B11-C4D9E47303D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6126490" y="9887609"/>
            <a:ext cx="4099334" cy="157818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r>
              <a:rPr lang="de-DE"/>
              <a:t> </a:t>
            </a:r>
            <a:r>
              <a:rPr lang="de-DE" err="1"/>
              <a:t>danish</a:t>
            </a:r>
            <a:endParaRPr lang="de-DE"/>
          </a:p>
        </p:txBody>
      </p:sp>
      <p:sp>
        <p:nvSpPr>
          <p:cNvPr id="35" name="Titel 4">
            <a:extLst>
              <a:ext uri="{FF2B5EF4-FFF2-40B4-BE49-F238E27FC236}">
                <a16:creationId xmlns:a16="http://schemas.microsoft.com/office/drawing/2014/main" id="{76336CF3-A38F-49BE-A385-759502591D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905655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err="1"/>
              <a:t>Agendatitel</a:t>
            </a:r>
            <a:r>
              <a:rPr lang="de-DE"/>
              <a:t> einfügen</a:t>
            </a:r>
          </a:p>
        </p:txBody>
      </p:sp>
    </p:spTree>
    <p:extLst>
      <p:ext uri="{BB962C8B-B14F-4D97-AF65-F5344CB8AC3E}">
        <p14:creationId xmlns:p14="http://schemas.microsoft.com/office/powerpoint/2010/main" val="9893363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genda_Headline+Bullets+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>
            <a:extLst>
              <a:ext uri="{FF2B5EF4-FFF2-40B4-BE49-F238E27FC236}">
                <a16:creationId xmlns:a16="http://schemas.microsoft.com/office/drawing/2014/main" id="{5F9086B7-E098-6B71-CEF6-5AF3FF7E9EF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F2656E5-ABC5-4A87-B6CB-4F800A6376F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46" y="4585379"/>
            <a:ext cx="7910223" cy="8105095"/>
          </a:xfrm>
          <a:prstGeom prst="rect">
            <a:avLst/>
          </a:prstGeom>
        </p:spPr>
        <p:txBody>
          <a:bodyPr tIns="0"/>
          <a:lstStyle>
            <a:lvl1pPr>
              <a:lnSpc>
                <a:spcPct val="200000"/>
              </a:lnSpc>
              <a:buClr>
                <a:srgbClr val="01EBBD"/>
              </a:buClr>
              <a:buSzPct val="120000"/>
              <a:defRPr sz="3200" b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</a:p>
          <a:p>
            <a:pPr lvl="0"/>
            <a:r>
              <a:rPr lang="de-DE" sz="3200" dirty="0"/>
              <a:t>Bullet</a:t>
            </a:r>
            <a:endParaRPr lang="de-DE" dirty="0"/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0CB34F38-05D3-4577-BBFE-F5ABB4F9A33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7910223" cy="292936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 err="1"/>
              <a:t>Agendatitel</a:t>
            </a:r>
            <a:r>
              <a:rPr lang="de-DE" dirty="0"/>
              <a:t> einfügen</a:t>
            </a:r>
            <a:br>
              <a:rPr lang="de-DE" dirty="0"/>
            </a:b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9851767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_Headline+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F2D32D3D-F6F5-E6B7-81C0-8D39387564B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Hier Quellen einpflegen / Hier Quellen einpflegen / Hier Quellen einpflegen</a:t>
            </a:r>
          </a:p>
          <a:p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FA905B7D-C47F-4CC1-81CA-74BA6C600D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 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7" name="Inhaltsplatzhalter 6">
            <a:extLst>
              <a:ext uri="{FF2B5EF4-FFF2-40B4-BE49-F238E27FC236}">
                <a16:creationId xmlns:a16="http://schemas.microsoft.com/office/drawing/2014/main" id="{813A7283-B554-4F62-B6A1-E7D2562B4C12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01763" y="3923071"/>
            <a:ext cx="21044671" cy="8447887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  <a:lvl2pPr>
              <a:defRPr>
                <a:latin typeface="Avenir Book" panose="02000503020000020003" pitchFamily="2" charset="0"/>
              </a:defRPr>
            </a:lvl2pPr>
            <a:lvl3pPr>
              <a:defRPr>
                <a:latin typeface="Avenir Book" panose="02000503020000020003" pitchFamily="2" charset="0"/>
              </a:defRPr>
            </a:lvl3pPr>
          </a:lstStyle>
          <a:p>
            <a:pPr lvl="0"/>
            <a:r>
              <a:rPr lang="de-DE" dirty="0"/>
              <a:t>Erste Ebene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35527947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_Headline+Bullets_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ußzeilenplatzhalter 1">
            <a:extLst>
              <a:ext uri="{FF2B5EF4-FFF2-40B4-BE49-F238E27FC236}">
                <a16:creationId xmlns:a16="http://schemas.microsoft.com/office/drawing/2014/main" id="{6DB57208-58BC-A5C5-89F5-8BCF156D6E7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Hier Quellen einpflegen / Hier Quellen einpflegen / Hier Quellen einpflegen</a:t>
            </a:r>
          </a:p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11" name="Titel 3">
            <a:extLst>
              <a:ext uri="{FF2B5EF4-FFF2-40B4-BE49-F238E27FC236}">
                <a16:creationId xmlns:a16="http://schemas.microsoft.com/office/drawing/2014/main" id="{A152C22B-336D-485B-8E53-BF8B79EACE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1034375" cy="2247830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3" name="Inhaltsplatzhalter 6">
            <a:extLst>
              <a:ext uri="{FF2B5EF4-FFF2-40B4-BE49-F238E27FC236}">
                <a16:creationId xmlns:a16="http://schemas.microsoft.com/office/drawing/2014/main" id="{E4073960-3D3E-435D-B5A4-A77EC26CC594}"/>
              </a:ext>
            </a:extLst>
          </p:cNvPr>
          <p:cNvSpPr>
            <a:spLocks noGrp="1"/>
          </p:cNvSpPr>
          <p:nvPr>
            <p:ph sz="quarter" idx="11" hasCustomPrompt="1"/>
          </p:nvPr>
        </p:nvSpPr>
        <p:spPr>
          <a:xfrm>
            <a:off x="1401763" y="3923071"/>
            <a:ext cx="9877307" cy="8447887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  <a:lvl2pPr>
              <a:defRPr>
                <a:latin typeface="Avenir Book" panose="02000503020000020003" pitchFamily="2" charset="0"/>
              </a:defRPr>
            </a:lvl2pPr>
            <a:lvl3pPr>
              <a:defRPr>
                <a:latin typeface="Avenir Book" panose="02000503020000020003" pitchFamily="2" charset="0"/>
              </a:defRPr>
            </a:lvl3pPr>
          </a:lstStyle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sp>
        <p:nvSpPr>
          <p:cNvPr id="14" name="Inhaltsplatzhalter 6">
            <a:extLst>
              <a:ext uri="{FF2B5EF4-FFF2-40B4-BE49-F238E27FC236}">
                <a16:creationId xmlns:a16="http://schemas.microsoft.com/office/drawing/2014/main" id="{2F431291-CD6E-4857-9336-8334E16A24A9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12346009" y="3923071"/>
            <a:ext cx="10100425" cy="8447887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  <a:lvl2pPr>
              <a:defRPr>
                <a:latin typeface="Avenir Book" panose="02000503020000020003" pitchFamily="2" charset="0"/>
              </a:defRPr>
            </a:lvl2pPr>
            <a:lvl3pPr>
              <a:defRPr>
                <a:latin typeface="Avenir Book" panose="02000503020000020003" pitchFamily="2" charset="0"/>
              </a:defRPr>
            </a:lvl3pPr>
          </a:lstStyle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0272494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_Headline+Sublines+Copy_2-spalti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 3" descr=" ">
            <a:extLst>
              <a:ext uri="{FF2B5EF4-FFF2-40B4-BE49-F238E27FC236}">
                <a16:creationId xmlns:a16="http://schemas.microsoft.com/office/drawing/2014/main" id="{3863E7C3-E85C-9AB4-959C-9D6DC68B9AE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84BFD4C8-A5C1-1E39-C0AA-B0A28FB31EEC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408754" y="4298325"/>
            <a:ext cx="9870315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CF34C25D-EE69-98F0-87E5-5465F9799A92}"/>
              </a:ext>
            </a:extLst>
          </p:cNvPr>
          <p:cNvSpPr>
            <a:spLocks noGrp="1"/>
          </p:cNvSpPr>
          <p:nvPr>
            <p:ph type="body" sz="half" idx="14" hasCustomPrompt="1"/>
          </p:nvPr>
        </p:nvSpPr>
        <p:spPr>
          <a:xfrm>
            <a:off x="12346009" y="4284188"/>
            <a:ext cx="9870315" cy="12762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B895B8B-B695-7006-8D51-F46DD2B1C111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Hier Quellen einpflegen / Hier Quellen einpflegen / Hier Quellen einpflegen</a:t>
            </a:r>
          </a:p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12" name="Titel 3">
            <a:extLst>
              <a:ext uri="{FF2B5EF4-FFF2-40B4-BE49-F238E27FC236}">
                <a16:creationId xmlns:a16="http://schemas.microsoft.com/office/drawing/2014/main" id="{7B0F4C5D-CD8E-4CDE-8B3E-03909563075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1034375" cy="2247830"/>
          </a:xfrm>
        </p:spPr>
        <p:txBody>
          <a:bodyPr/>
          <a:lstStyle>
            <a:lvl1pPr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3" name="Textplatzhalter 5">
            <a:extLst>
              <a:ext uri="{FF2B5EF4-FFF2-40B4-BE49-F238E27FC236}">
                <a16:creationId xmlns:a16="http://schemas.microsoft.com/office/drawing/2014/main" id="{45E39BB6-232E-4D66-9226-BD1ABE394CF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5885938"/>
            <a:ext cx="9880450" cy="64854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</p:txBody>
      </p:sp>
      <p:sp>
        <p:nvSpPr>
          <p:cNvPr id="14" name="Textplatzhalter 5">
            <a:extLst>
              <a:ext uri="{FF2B5EF4-FFF2-40B4-BE49-F238E27FC236}">
                <a16:creationId xmlns:a16="http://schemas.microsoft.com/office/drawing/2014/main" id="{FD8A7EEB-569B-43AE-B388-14C4589A59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2335874" y="5893854"/>
            <a:ext cx="9880450" cy="6485449"/>
          </a:xfrm>
        </p:spPr>
        <p:txBody>
          <a:bodyPr>
            <a:normAutofit/>
          </a:bodyPr>
          <a:lstStyle>
            <a:lvl1pPr marL="0" indent="0">
              <a:buNone/>
              <a:defRPr sz="2400"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</a:t>
            </a:r>
            <a:r>
              <a:rPr lang="de-DE" err="1"/>
              <a:t>powder</a:t>
            </a:r>
            <a:r>
              <a:rPr lang="de-DE"/>
              <a:t> </a:t>
            </a: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liquorice</a:t>
            </a:r>
            <a:r>
              <a:rPr lang="de-DE"/>
              <a:t> </a:t>
            </a:r>
            <a:r>
              <a:rPr lang="de-DE" err="1"/>
              <a:t>jelly</a:t>
            </a:r>
            <a:r>
              <a:rPr lang="de-DE"/>
              <a:t> </a:t>
            </a:r>
            <a:r>
              <a:rPr lang="de-DE" err="1"/>
              <a:t>beans</a:t>
            </a:r>
            <a:r>
              <a:rPr lang="de-DE"/>
              <a:t> </a:t>
            </a:r>
            <a:br>
              <a:rPr lang="de-DE"/>
            </a:br>
            <a:r>
              <a:rPr lang="de-DE" err="1"/>
              <a:t>biscuit</a:t>
            </a:r>
            <a:r>
              <a:rPr lang="de-DE"/>
              <a:t> </a:t>
            </a:r>
            <a:r>
              <a:rPr lang="de-DE" err="1"/>
              <a:t>sesame</a:t>
            </a:r>
            <a:r>
              <a:rPr lang="de-DE"/>
              <a:t> </a:t>
            </a:r>
            <a:r>
              <a:rPr lang="de-DE" err="1"/>
              <a:t>snaps</a:t>
            </a:r>
            <a:r>
              <a:rPr lang="de-DE"/>
              <a:t> </a:t>
            </a:r>
            <a:r>
              <a:rPr lang="de-DE" err="1"/>
              <a:t>halvah</a:t>
            </a:r>
            <a:r>
              <a:rPr lang="de-DE"/>
              <a:t>. </a:t>
            </a:r>
            <a:r>
              <a:rPr lang="de-DE" err="1"/>
              <a:t>Biscuit</a:t>
            </a:r>
            <a:r>
              <a:rPr lang="de-DE"/>
              <a:t> </a:t>
            </a:r>
            <a:r>
              <a:rPr lang="de-DE" err="1"/>
              <a:t>cookie</a:t>
            </a:r>
            <a:r>
              <a:rPr lang="de-DE"/>
              <a:t> </a:t>
            </a:r>
            <a:r>
              <a:rPr lang="de-DE" err="1"/>
              <a:t>cupcake</a:t>
            </a:r>
            <a:r>
              <a:rPr lang="de-DE"/>
              <a:t> </a:t>
            </a:r>
            <a:r>
              <a:rPr lang="de-DE" err="1"/>
              <a:t>wafer</a:t>
            </a:r>
            <a:r>
              <a:rPr lang="de-DE"/>
              <a:t> </a:t>
            </a:r>
            <a:br>
              <a:rPr lang="de-DE"/>
            </a:b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fruitcake</a:t>
            </a:r>
            <a:r>
              <a:rPr lang="de-DE"/>
              <a:t> </a:t>
            </a:r>
            <a:r>
              <a:rPr lang="de-DE" err="1"/>
              <a:t>cake</a:t>
            </a:r>
            <a:r>
              <a:rPr lang="de-DE"/>
              <a:t> </a:t>
            </a:r>
            <a:r>
              <a:rPr lang="de-DE" err="1"/>
              <a:t>caramels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82016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ransition_Headline+Subline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3">
            <a:extLst>
              <a:ext uri="{FF2B5EF4-FFF2-40B4-BE49-F238E27FC236}">
                <a16:creationId xmlns:a16="http://schemas.microsoft.com/office/drawing/2014/main" id="{9CE856B1-FC9F-39C5-ED49-5CD8F70342C5}"/>
              </a:ext>
            </a:extLst>
          </p:cNvPr>
          <p:cNvSpPr/>
          <p:nvPr userDrawn="1"/>
        </p:nvSpPr>
        <p:spPr>
          <a:xfrm>
            <a:off x="9387231" y="4038599"/>
            <a:ext cx="9932641" cy="8916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indent="-685800" algn="l">
              <a:lnSpc>
                <a:spcPts val="6000"/>
              </a:lnSpc>
              <a:buClr>
                <a:srgbClr val="EA425B"/>
              </a:buClr>
              <a:buFont typeface="Arial" panose="020B0604020202020204" pitchFamily="34" charset="0"/>
              <a:buChar char="•"/>
            </a:pPr>
            <a:endParaRPr lang="en-US" sz="4800">
              <a:latin typeface="Avenir Book" panose="02000503020000020003" pitchFamily="2" charset="0"/>
            </a:endParaRPr>
          </a:p>
        </p:txBody>
      </p:sp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460790C3-9348-F1A3-B811-83B6396CC978}"/>
              </a:ext>
            </a:extLst>
          </p:cNvPr>
          <p:cNvGrpSpPr/>
          <p:nvPr userDrawn="1"/>
        </p:nvGrpSpPr>
        <p:grpSpPr>
          <a:xfrm rot="5400000">
            <a:off x="297009" y="7166478"/>
            <a:ext cx="6306872" cy="6141443"/>
            <a:chOff x="17968780" y="7357690"/>
            <a:chExt cx="6306872" cy="6141443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070779B7-6A62-EF49-D3F3-9137C8C63C7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507BDA0B-F4CE-1ECB-BDDF-F98C0049930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EF354B0A-2629-3436-D301-BAC1F5632D4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8BD899C6-550D-C531-F9ED-5F60CAB857E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10E35BB2-FC0E-C605-4804-7C1D8E24FE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7C07CBA6-4F6D-7A9E-54CA-3CB76DD2B45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91A7AE9-8C81-312F-2482-F6BEBE2FD09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1B398DCF-F3D7-6A78-E571-87D6A50815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28D1B173-831E-B034-1697-B0266ABA7FF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39A225BA-AE6E-E70E-EEF9-9AEF8F642A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E9BB9E0F-E824-D149-064F-8C1834B0783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FABEA642-8318-3032-F6BC-F4309210A54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93C80012-C5D8-B4AE-CB1C-6958CDB026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3B2C2C32-07B5-479D-EFB8-DBCDD5262D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0C5BE390-A35E-828B-D835-0CA302FAE4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8549BF17-33C4-5282-8CF5-C826076BCF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B6509CBD-9A2D-40F8-8E23-476F2A54B2B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22DE230D-65E0-474F-541C-08EEA587BF2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3E79D4BA-490A-E4DD-A841-7108619D778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AD79AE0C-1845-46FA-65E6-BBD9E532C47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62C06234-0568-6B18-0467-212734A5086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012F0C7F-CCB5-6414-1085-16FA8F99633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7357690"/>
              <a:ext cx="152445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2E7DBB5-FBB0-3261-991A-844EFE37059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208ECE2-D8C3-08B9-8E93-C63FA33B23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5" cy="152425"/>
            </a:xfrm>
            <a:prstGeom prst="rect">
              <a:avLst/>
            </a:prstGeom>
          </p:spPr>
        </p:pic>
        <p:sp>
          <p:nvSpPr>
            <p:cNvPr id="32" name="Textfeld 31">
              <a:extLst>
                <a:ext uri="{FF2B5EF4-FFF2-40B4-BE49-F238E27FC236}">
                  <a16:creationId xmlns:a16="http://schemas.microsoft.com/office/drawing/2014/main" id="{2C984617-D72E-3697-1ECC-2E6FE2DC3296}"/>
                </a:ext>
              </a:extLst>
            </p:cNvPr>
            <p:cNvSpPr txBox="1"/>
            <p:nvPr userDrawn="1"/>
          </p:nvSpPr>
          <p:spPr>
            <a:xfrm>
              <a:off x="23709085" y="11560629"/>
              <a:ext cx="184731" cy="29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 sz="1349">
                <a:latin typeface="Avenir Book" panose="02000503020000020003" pitchFamily="2" charset="0"/>
              </a:endParaRPr>
            </a:p>
          </p:txBody>
        </p:sp>
      </p:grp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8FAF5370-3FA9-44D2-866D-55D2F2AA83E0}"/>
              </a:ext>
            </a:extLst>
          </p:cNvPr>
          <p:cNvSpPr>
            <a:spLocks noGrp="1"/>
          </p:cNvSpPr>
          <p:nvPr>
            <p:ph type="body" sz="half" idx="13" hasCustomPrompt="1"/>
          </p:nvPr>
        </p:nvSpPr>
        <p:spPr>
          <a:xfrm>
            <a:off x="1408754" y="4298325"/>
            <a:ext cx="21034375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34" name="Titel 3">
            <a:extLst>
              <a:ext uri="{FF2B5EF4-FFF2-40B4-BE49-F238E27FC236}">
                <a16:creationId xmlns:a16="http://schemas.microsoft.com/office/drawing/2014/main" id="{00B17430-3658-48E0-8C4F-3F9B90DBE46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1034375" cy="2247830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</p:spTree>
    <p:extLst>
      <p:ext uri="{BB962C8B-B14F-4D97-AF65-F5344CB8AC3E}">
        <p14:creationId xmlns:p14="http://schemas.microsoft.com/office/powerpoint/2010/main" val="2827434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tro_Logo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2899128" cy="2651125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2" name="Grafik 2">
            <a:extLst>
              <a:ext uri="{FF2B5EF4-FFF2-40B4-BE49-F238E27FC236}">
                <a16:creationId xmlns:a16="http://schemas.microsoft.com/office/drawing/2014/main" id="{09A35504-5B93-BFD0-5F7B-DCB644DE5EB7}"/>
              </a:ext>
            </a:extLst>
          </p:cNvPr>
          <p:cNvGrpSpPr/>
          <p:nvPr/>
        </p:nvGrpSpPr>
        <p:grpSpPr>
          <a:xfrm>
            <a:off x="1431235" y="979214"/>
            <a:ext cx="4161652" cy="1247235"/>
            <a:chOff x="1431235" y="979214"/>
            <a:chExt cx="4161652" cy="1247235"/>
          </a:xfrm>
          <a:solidFill>
            <a:srgbClr val="141414"/>
          </a:solidFill>
        </p:grpSpPr>
        <p:sp>
          <p:nvSpPr>
            <p:cNvPr id="5" name="Freihandform 4">
              <a:extLst>
                <a:ext uri="{FF2B5EF4-FFF2-40B4-BE49-F238E27FC236}">
                  <a16:creationId xmlns:a16="http://schemas.microsoft.com/office/drawing/2014/main" id="{5912947F-F948-1B3F-6E33-C81F673C54EF}"/>
                </a:ext>
              </a:extLst>
            </p:cNvPr>
            <p:cNvSpPr/>
            <p:nvPr/>
          </p:nvSpPr>
          <p:spPr>
            <a:xfrm>
              <a:off x="2026736" y="992159"/>
              <a:ext cx="324103" cy="698578"/>
            </a:xfrm>
            <a:custGeom>
              <a:avLst/>
              <a:gdLst>
                <a:gd name="csX0" fmla="*/ 321418 w 324103"/>
                <a:gd name="csY0" fmla="*/ 251667 h 698578"/>
                <a:gd name="csX1" fmla="*/ 321418 w 324103"/>
                <a:gd name="csY1" fmla="*/ 348394 h 698578"/>
                <a:gd name="csX2" fmla="*/ 186223 w 324103"/>
                <a:gd name="csY2" fmla="*/ 348394 h 698578"/>
                <a:gd name="csX3" fmla="*/ 186223 w 324103"/>
                <a:gd name="csY3" fmla="*/ 698578 h 698578"/>
                <a:gd name="csX4" fmla="*/ 68043 w 324103"/>
                <a:gd name="csY4" fmla="*/ 698578 h 698578"/>
                <a:gd name="csX5" fmla="*/ 68043 w 324103"/>
                <a:gd name="csY5" fmla="*/ 348394 h 698578"/>
                <a:gd name="csX6" fmla="*/ 0 w 324103"/>
                <a:gd name="csY6" fmla="*/ 348394 h 698578"/>
                <a:gd name="csX7" fmla="*/ 0 w 324103"/>
                <a:gd name="csY7" fmla="*/ 251667 h 698578"/>
                <a:gd name="csX8" fmla="*/ 68043 w 324103"/>
                <a:gd name="csY8" fmla="*/ 251667 h 698578"/>
                <a:gd name="csX9" fmla="*/ 68043 w 324103"/>
                <a:gd name="csY9" fmla="*/ 169271 h 698578"/>
                <a:gd name="csX10" fmla="*/ 244418 w 324103"/>
                <a:gd name="csY10" fmla="*/ 0 h 698578"/>
                <a:gd name="csX11" fmla="*/ 324104 w 324103"/>
                <a:gd name="csY11" fmla="*/ 17017 h 698578"/>
                <a:gd name="csX12" fmla="*/ 297245 w 324103"/>
                <a:gd name="csY12" fmla="*/ 112847 h 698578"/>
                <a:gd name="csX13" fmla="*/ 252475 w 324103"/>
                <a:gd name="csY13" fmla="*/ 104787 h 698578"/>
                <a:gd name="csX14" fmla="*/ 186223 w 324103"/>
                <a:gd name="csY14" fmla="*/ 169271 h 698578"/>
                <a:gd name="csX15" fmla="*/ 186223 w 324103"/>
                <a:gd name="csY15" fmla="*/ 251667 h 698578"/>
                <a:gd name="csX16" fmla="*/ 321418 w 324103"/>
                <a:gd name="csY16" fmla="*/ 251667 h 6985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24103" h="698578">
                  <a:moveTo>
                    <a:pt x="321418" y="251667"/>
                  </a:moveTo>
                  <a:lnTo>
                    <a:pt x="321418" y="348394"/>
                  </a:lnTo>
                  <a:lnTo>
                    <a:pt x="186223" y="348394"/>
                  </a:lnTo>
                  <a:lnTo>
                    <a:pt x="186223" y="698578"/>
                  </a:lnTo>
                  <a:lnTo>
                    <a:pt x="68043" y="698578"/>
                  </a:lnTo>
                  <a:lnTo>
                    <a:pt x="68043" y="348394"/>
                  </a:lnTo>
                  <a:lnTo>
                    <a:pt x="0" y="348394"/>
                  </a:lnTo>
                  <a:lnTo>
                    <a:pt x="0" y="251667"/>
                  </a:lnTo>
                  <a:lnTo>
                    <a:pt x="68043" y="251667"/>
                  </a:lnTo>
                  <a:lnTo>
                    <a:pt x="68043" y="169271"/>
                  </a:lnTo>
                  <a:cubicBezTo>
                    <a:pt x="68043" y="64484"/>
                    <a:pt x="139667" y="0"/>
                    <a:pt x="244418" y="0"/>
                  </a:cubicBezTo>
                  <a:cubicBezTo>
                    <a:pt x="273067" y="0"/>
                    <a:pt x="299035" y="5374"/>
                    <a:pt x="324104" y="17017"/>
                  </a:cubicBezTo>
                  <a:lnTo>
                    <a:pt x="297245" y="112847"/>
                  </a:lnTo>
                  <a:cubicBezTo>
                    <a:pt x="281129" y="107474"/>
                    <a:pt x="265010" y="104787"/>
                    <a:pt x="252475" y="104787"/>
                  </a:cubicBezTo>
                  <a:cubicBezTo>
                    <a:pt x="213977" y="104787"/>
                    <a:pt x="186223" y="127177"/>
                    <a:pt x="186223" y="169271"/>
                  </a:cubicBezTo>
                  <a:lnTo>
                    <a:pt x="186223" y="251667"/>
                  </a:lnTo>
                  <a:lnTo>
                    <a:pt x="321418" y="251667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7" name="Freihandform 6">
              <a:extLst>
                <a:ext uri="{FF2B5EF4-FFF2-40B4-BE49-F238E27FC236}">
                  <a16:creationId xmlns:a16="http://schemas.microsoft.com/office/drawing/2014/main" id="{06EC2578-CAB0-C430-82D0-E9D3BE776702}"/>
                </a:ext>
              </a:extLst>
            </p:cNvPr>
            <p:cNvSpPr/>
            <p:nvPr/>
          </p:nvSpPr>
          <p:spPr>
            <a:xfrm>
              <a:off x="2355599" y="1233079"/>
              <a:ext cx="484358" cy="469301"/>
            </a:xfrm>
            <a:custGeom>
              <a:avLst/>
              <a:gdLst>
                <a:gd name="csX0" fmla="*/ 484359 w 484358"/>
                <a:gd name="csY0" fmla="*/ 234653 h 469301"/>
                <a:gd name="csX1" fmla="*/ 243522 w 484358"/>
                <a:gd name="csY1" fmla="*/ 469301 h 469301"/>
                <a:gd name="csX2" fmla="*/ 0 w 484358"/>
                <a:gd name="csY2" fmla="*/ 234653 h 469301"/>
                <a:gd name="csX3" fmla="*/ 243522 w 484358"/>
                <a:gd name="csY3" fmla="*/ 0 h 469301"/>
                <a:gd name="csX4" fmla="*/ 484359 w 484358"/>
                <a:gd name="csY4" fmla="*/ 234653 h 469301"/>
                <a:gd name="csX5" fmla="*/ 369760 w 484358"/>
                <a:gd name="csY5" fmla="*/ 234653 h 469301"/>
                <a:gd name="csX6" fmla="*/ 243522 w 484358"/>
                <a:gd name="csY6" fmla="*/ 101205 h 469301"/>
                <a:gd name="csX7" fmla="*/ 114599 w 484358"/>
                <a:gd name="csY7" fmla="*/ 234653 h 469301"/>
                <a:gd name="csX8" fmla="*/ 243522 w 484358"/>
                <a:gd name="csY8" fmla="*/ 368099 h 469301"/>
                <a:gd name="csX9" fmla="*/ 369760 w 484358"/>
                <a:gd name="csY9" fmla="*/ 234653 h 46930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484358" h="469301">
                  <a:moveTo>
                    <a:pt x="484359" y="234653"/>
                  </a:moveTo>
                  <a:cubicBezTo>
                    <a:pt x="484359" y="375261"/>
                    <a:pt x="374236" y="469301"/>
                    <a:pt x="243522" y="469301"/>
                  </a:cubicBezTo>
                  <a:cubicBezTo>
                    <a:pt x="112808" y="469301"/>
                    <a:pt x="0" y="375261"/>
                    <a:pt x="0" y="234653"/>
                  </a:cubicBezTo>
                  <a:cubicBezTo>
                    <a:pt x="0" y="94040"/>
                    <a:pt x="110122" y="0"/>
                    <a:pt x="243522" y="0"/>
                  </a:cubicBezTo>
                  <a:cubicBezTo>
                    <a:pt x="376922" y="0"/>
                    <a:pt x="484359" y="94040"/>
                    <a:pt x="484359" y="234653"/>
                  </a:cubicBezTo>
                  <a:close/>
                  <a:moveTo>
                    <a:pt x="369760" y="234653"/>
                  </a:moveTo>
                  <a:cubicBezTo>
                    <a:pt x="369760" y="151359"/>
                    <a:pt x="305298" y="101205"/>
                    <a:pt x="243522" y="101205"/>
                  </a:cubicBezTo>
                  <a:cubicBezTo>
                    <a:pt x="181746" y="101205"/>
                    <a:pt x="114599" y="151359"/>
                    <a:pt x="114599" y="234653"/>
                  </a:cubicBezTo>
                  <a:cubicBezTo>
                    <a:pt x="114599" y="317941"/>
                    <a:pt x="179060" y="368099"/>
                    <a:pt x="243522" y="368099"/>
                  </a:cubicBezTo>
                  <a:cubicBezTo>
                    <a:pt x="307984" y="368099"/>
                    <a:pt x="369760" y="317941"/>
                    <a:pt x="369760" y="234653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55F89C77-8D9C-BCDA-E134-02CDA09EABE9}"/>
                </a:ext>
              </a:extLst>
            </p:cNvPr>
            <p:cNvSpPr/>
            <p:nvPr/>
          </p:nvSpPr>
          <p:spPr>
            <a:xfrm>
              <a:off x="2910499" y="1237558"/>
              <a:ext cx="309774" cy="453179"/>
            </a:xfrm>
            <a:custGeom>
              <a:avLst/>
              <a:gdLst>
                <a:gd name="csX0" fmla="*/ 309775 w 309774"/>
                <a:gd name="csY0" fmla="*/ 3582 h 453179"/>
                <a:gd name="csX1" fmla="*/ 303507 w 309774"/>
                <a:gd name="csY1" fmla="*/ 117325 h 453179"/>
                <a:gd name="csX2" fmla="*/ 277544 w 309774"/>
                <a:gd name="csY2" fmla="*/ 117325 h 453179"/>
                <a:gd name="csX3" fmla="*/ 118180 w 309774"/>
                <a:gd name="csY3" fmla="*/ 308986 h 453179"/>
                <a:gd name="csX4" fmla="*/ 118180 w 309774"/>
                <a:gd name="csY4" fmla="*/ 453180 h 453179"/>
                <a:gd name="csX5" fmla="*/ 0 w 309774"/>
                <a:gd name="csY5" fmla="*/ 453180 h 453179"/>
                <a:gd name="csX6" fmla="*/ 0 w 309774"/>
                <a:gd name="csY6" fmla="*/ 6269 h 453179"/>
                <a:gd name="csX7" fmla="*/ 118180 w 309774"/>
                <a:gd name="csY7" fmla="*/ 6269 h 453179"/>
                <a:gd name="csX8" fmla="*/ 118180 w 309774"/>
                <a:gd name="csY8" fmla="*/ 87770 h 453179"/>
                <a:gd name="csX9" fmla="*/ 278439 w 309774"/>
                <a:gd name="csY9" fmla="*/ 0 h 453179"/>
                <a:gd name="csX10" fmla="*/ 309775 w 309774"/>
                <a:gd name="csY10" fmla="*/ 3582 h 453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309774" h="453179">
                  <a:moveTo>
                    <a:pt x="309775" y="3582"/>
                  </a:moveTo>
                  <a:lnTo>
                    <a:pt x="303507" y="117325"/>
                  </a:lnTo>
                  <a:lnTo>
                    <a:pt x="277544" y="117325"/>
                  </a:lnTo>
                  <a:cubicBezTo>
                    <a:pt x="168317" y="117325"/>
                    <a:pt x="118180" y="184497"/>
                    <a:pt x="118180" y="308986"/>
                  </a:cubicBezTo>
                  <a:lnTo>
                    <a:pt x="118180" y="453180"/>
                  </a:lnTo>
                  <a:lnTo>
                    <a:pt x="0" y="453180"/>
                  </a:lnTo>
                  <a:lnTo>
                    <a:pt x="0" y="6269"/>
                  </a:lnTo>
                  <a:lnTo>
                    <a:pt x="118180" y="6269"/>
                  </a:lnTo>
                  <a:lnTo>
                    <a:pt x="118180" y="87770"/>
                  </a:lnTo>
                  <a:cubicBezTo>
                    <a:pt x="153992" y="35825"/>
                    <a:pt x="205919" y="0"/>
                    <a:pt x="278439" y="0"/>
                  </a:cubicBezTo>
                  <a:cubicBezTo>
                    <a:pt x="290078" y="0"/>
                    <a:pt x="299031" y="0"/>
                    <a:pt x="309775" y="3582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6C251F05-A0F4-047A-43EA-E24995E4725C}"/>
                </a:ext>
              </a:extLst>
            </p:cNvPr>
            <p:cNvSpPr/>
            <p:nvPr/>
          </p:nvSpPr>
          <p:spPr>
            <a:xfrm>
              <a:off x="3244588" y="1243827"/>
              <a:ext cx="686701" cy="447805"/>
            </a:xfrm>
            <a:custGeom>
              <a:avLst/>
              <a:gdLst>
                <a:gd name="csX0" fmla="*/ 538081 w 686701"/>
                <a:gd name="csY0" fmla="*/ 447806 h 447805"/>
                <a:gd name="csX1" fmla="*/ 431540 w 686701"/>
                <a:gd name="csY1" fmla="*/ 447806 h 447805"/>
                <a:gd name="csX2" fmla="*/ 343800 w 686701"/>
                <a:gd name="csY2" fmla="*/ 184495 h 447805"/>
                <a:gd name="csX3" fmla="*/ 255165 w 686701"/>
                <a:gd name="csY3" fmla="*/ 447806 h 447805"/>
                <a:gd name="csX4" fmla="*/ 148624 w 686701"/>
                <a:gd name="csY4" fmla="*/ 447806 h 447805"/>
                <a:gd name="csX5" fmla="*/ 0 w 686701"/>
                <a:gd name="csY5" fmla="*/ 0 h 447805"/>
                <a:gd name="csX6" fmla="*/ 117289 w 686701"/>
                <a:gd name="csY6" fmla="*/ 0 h 447805"/>
                <a:gd name="csX7" fmla="*/ 205924 w 686701"/>
                <a:gd name="csY7" fmla="*/ 274954 h 447805"/>
                <a:gd name="csX8" fmla="*/ 297244 w 686701"/>
                <a:gd name="csY8" fmla="*/ 0 h 447805"/>
                <a:gd name="csX9" fmla="*/ 389461 w 686701"/>
                <a:gd name="csY9" fmla="*/ 0 h 447805"/>
                <a:gd name="csX10" fmla="*/ 480782 w 686701"/>
                <a:gd name="csY10" fmla="*/ 275849 h 447805"/>
                <a:gd name="csX11" fmla="*/ 569416 w 686701"/>
                <a:gd name="csY11" fmla="*/ 0 h 447805"/>
                <a:gd name="csX12" fmla="*/ 686701 w 686701"/>
                <a:gd name="csY12" fmla="*/ 0 h 447805"/>
                <a:gd name="csX13" fmla="*/ 538081 w 686701"/>
                <a:gd name="csY13" fmla="*/ 447806 h 4478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686701" h="447805">
                  <a:moveTo>
                    <a:pt x="538081" y="447806"/>
                  </a:moveTo>
                  <a:lnTo>
                    <a:pt x="431540" y="447806"/>
                  </a:lnTo>
                  <a:lnTo>
                    <a:pt x="343800" y="184495"/>
                  </a:lnTo>
                  <a:lnTo>
                    <a:pt x="255165" y="447806"/>
                  </a:lnTo>
                  <a:lnTo>
                    <a:pt x="148624" y="447806"/>
                  </a:lnTo>
                  <a:lnTo>
                    <a:pt x="0" y="0"/>
                  </a:lnTo>
                  <a:lnTo>
                    <a:pt x="117289" y="0"/>
                  </a:lnTo>
                  <a:lnTo>
                    <a:pt x="205924" y="274954"/>
                  </a:lnTo>
                  <a:lnTo>
                    <a:pt x="297244" y="0"/>
                  </a:lnTo>
                  <a:lnTo>
                    <a:pt x="389461" y="0"/>
                  </a:lnTo>
                  <a:lnTo>
                    <a:pt x="480782" y="275849"/>
                  </a:lnTo>
                  <a:lnTo>
                    <a:pt x="569416" y="0"/>
                  </a:lnTo>
                  <a:lnTo>
                    <a:pt x="686701" y="0"/>
                  </a:lnTo>
                  <a:lnTo>
                    <a:pt x="538081" y="447806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610E73F9-1BD2-82E6-3796-492F48BE32B5}"/>
                </a:ext>
              </a:extLst>
            </p:cNvPr>
            <p:cNvSpPr/>
            <p:nvPr/>
          </p:nvSpPr>
          <p:spPr>
            <a:xfrm>
              <a:off x="3935295" y="1230393"/>
              <a:ext cx="457503" cy="473778"/>
            </a:xfrm>
            <a:custGeom>
              <a:avLst/>
              <a:gdLst>
                <a:gd name="csX0" fmla="*/ 457504 w 457503"/>
                <a:gd name="csY0" fmla="*/ 268683 h 473778"/>
                <a:gd name="csX1" fmla="*/ 117285 w 457503"/>
                <a:gd name="csY1" fmla="*/ 268683 h 473778"/>
                <a:gd name="csX2" fmla="*/ 229197 w 457503"/>
                <a:gd name="csY2" fmla="*/ 372576 h 473778"/>
                <a:gd name="csX3" fmla="*/ 340219 w 457503"/>
                <a:gd name="csY3" fmla="*/ 313465 h 473778"/>
                <a:gd name="csX4" fmla="*/ 445865 w 457503"/>
                <a:gd name="csY4" fmla="*/ 335856 h 473778"/>
                <a:gd name="csX5" fmla="*/ 229197 w 457503"/>
                <a:gd name="csY5" fmla="*/ 473778 h 473778"/>
                <a:gd name="csX6" fmla="*/ 0 w 457503"/>
                <a:gd name="csY6" fmla="*/ 237339 h 473778"/>
                <a:gd name="csX7" fmla="*/ 230988 w 457503"/>
                <a:gd name="csY7" fmla="*/ 0 h 473778"/>
                <a:gd name="csX8" fmla="*/ 457504 w 457503"/>
                <a:gd name="csY8" fmla="*/ 228382 h 473778"/>
                <a:gd name="csX9" fmla="*/ 457504 w 457503"/>
                <a:gd name="csY9" fmla="*/ 268683 h 473778"/>
                <a:gd name="csX10" fmla="*/ 120866 w 457503"/>
                <a:gd name="csY10" fmla="*/ 185391 h 473778"/>
                <a:gd name="csX11" fmla="*/ 336638 w 457503"/>
                <a:gd name="csY11" fmla="*/ 185391 h 473778"/>
                <a:gd name="csX12" fmla="*/ 230988 w 457503"/>
                <a:gd name="csY12" fmla="*/ 102996 h 473778"/>
                <a:gd name="csX13" fmla="*/ 120866 w 457503"/>
                <a:gd name="csY13" fmla="*/ 185391 h 4737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457503" h="473778">
                  <a:moveTo>
                    <a:pt x="457504" y="268683"/>
                  </a:moveTo>
                  <a:lnTo>
                    <a:pt x="117285" y="268683"/>
                  </a:lnTo>
                  <a:cubicBezTo>
                    <a:pt x="128924" y="333170"/>
                    <a:pt x="174584" y="372576"/>
                    <a:pt x="229197" y="372576"/>
                  </a:cubicBezTo>
                  <a:cubicBezTo>
                    <a:pt x="264114" y="372576"/>
                    <a:pt x="307984" y="368099"/>
                    <a:pt x="340219" y="313465"/>
                  </a:cubicBezTo>
                  <a:lnTo>
                    <a:pt x="445865" y="335856"/>
                  </a:lnTo>
                  <a:cubicBezTo>
                    <a:pt x="406472" y="429001"/>
                    <a:pt x="326790" y="473778"/>
                    <a:pt x="229197" y="473778"/>
                  </a:cubicBezTo>
                  <a:cubicBezTo>
                    <a:pt x="102960" y="473778"/>
                    <a:pt x="0" y="377948"/>
                    <a:pt x="0" y="237339"/>
                  </a:cubicBezTo>
                  <a:cubicBezTo>
                    <a:pt x="0" y="96726"/>
                    <a:pt x="102960" y="0"/>
                    <a:pt x="230988" y="0"/>
                  </a:cubicBezTo>
                  <a:cubicBezTo>
                    <a:pt x="350067" y="0"/>
                    <a:pt x="453027" y="92248"/>
                    <a:pt x="457504" y="228382"/>
                  </a:cubicBezTo>
                  <a:lnTo>
                    <a:pt x="457504" y="268683"/>
                  </a:lnTo>
                  <a:close/>
                  <a:moveTo>
                    <a:pt x="120866" y="185391"/>
                  </a:moveTo>
                  <a:lnTo>
                    <a:pt x="336638" y="185391"/>
                  </a:lnTo>
                  <a:cubicBezTo>
                    <a:pt x="321414" y="128073"/>
                    <a:pt x="278439" y="102996"/>
                    <a:pt x="230988" y="102996"/>
                  </a:cubicBezTo>
                  <a:cubicBezTo>
                    <a:pt x="186223" y="102996"/>
                    <a:pt x="135191" y="129864"/>
                    <a:pt x="120866" y="185391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5FBF4EFC-2B35-0E0C-80F0-823C6D41ABAF}"/>
                </a:ext>
              </a:extLst>
            </p:cNvPr>
            <p:cNvSpPr/>
            <p:nvPr/>
          </p:nvSpPr>
          <p:spPr>
            <a:xfrm>
              <a:off x="4464423" y="1237558"/>
              <a:ext cx="309774" cy="453179"/>
            </a:xfrm>
            <a:custGeom>
              <a:avLst/>
              <a:gdLst>
                <a:gd name="csX0" fmla="*/ 309775 w 309774"/>
                <a:gd name="csY0" fmla="*/ 3582 h 453179"/>
                <a:gd name="csX1" fmla="*/ 303508 w 309774"/>
                <a:gd name="csY1" fmla="*/ 117325 h 453179"/>
                <a:gd name="csX2" fmla="*/ 277544 w 309774"/>
                <a:gd name="csY2" fmla="*/ 117325 h 453179"/>
                <a:gd name="csX3" fmla="*/ 118180 w 309774"/>
                <a:gd name="csY3" fmla="*/ 308986 h 453179"/>
                <a:gd name="csX4" fmla="*/ 118180 w 309774"/>
                <a:gd name="csY4" fmla="*/ 453180 h 453179"/>
                <a:gd name="csX5" fmla="*/ 0 w 309774"/>
                <a:gd name="csY5" fmla="*/ 453180 h 453179"/>
                <a:gd name="csX6" fmla="*/ 0 w 309774"/>
                <a:gd name="csY6" fmla="*/ 6269 h 453179"/>
                <a:gd name="csX7" fmla="*/ 118180 w 309774"/>
                <a:gd name="csY7" fmla="*/ 6269 h 453179"/>
                <a:gd name="csX8" fmla="*/ 118180 w 309774"/>
                <a:gd name="csY8" fmla="*/ 87770 h 453179"/>
                <a:gd name="csX9" fmla="*/ 278439 w 309774"/>
                <a:gd name="csY9" fmla="*/ 0 h 453179"/>
                <a:gd name="csX10" fmla="*/ 309775 w 309774"/>
                <a:gd name="csY10" fmla="*/ 3582 h 45317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309774" h="453179">
                  <a:moveTo>
                    <a:pt x="309775" y="3582"/>
                  </a:moveTo>
                  <a:lnTo>
                    <a:pt x="303508" y="117325"/>
                  </a:lnTo>
                  <a:lnTo>
                    <a:pt x="277544" y="117325"/>
                  </a:lnTo>
                  <a:cubicBezTo>
                    <a:pt x="168317" y="117325"/>
                    <a:pt x="118180" y="184497"/>
                    <a:pt x="118180" y="308986"/>
                  </a:cubicBezTo>
                  <a:lnTo>
                    <a:pt x="118180" y="453180"/>
                  </a:lnTo>
                  <a:lnTo>
                    <a:pt x="0" y="453180"/>
                  </a:lnTo>
                  <a:lnTo>
                    <a:pt x="0" y="6269"/>
                  </a:lnTo>
                  <a:lnTo>
                    <a:pt x="118180" y="6269"/>
                  </a:lnTo>
                  <a:lnTo>
                    <a:pt x="118180" y="87770"/>
                  </a:lnTo>
                  <a:cubicBezTo>
                    <a:pt x="153992" y="35825"/>
                    <a:pt x="205920" y="0"/>
                    <a:pt x="278439" y="0"/>
                  </a:cubicBezTo>
                  <a:cubicBezTo>
                    <a:pt x="290078" y="0"/>
                    <a:pt x="299031" y="0"/>
                    <a:pt x="309775" y="3582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3" name="Freihandform 12">
              <a:extLst>
                <a:ext uri="{FF2B5EF4-FFF2-40B4-BE49-F238E27FC236}">
                  <a16:creationId xmlns:a16="http://schemas.microsoft.com/office/drawing/2014/main" id="{34682459-5908-C6C8-850F-688345F3BEF4}"/>
                </a:ext>
              </a:extLst>
            </p:cNvPr>
            <p:cNvSpPr/>
            <p:nvPr/>
          </p:nvSpPr>
          <p:spPr>
            <a:xfrm>
              <a:off x="4794511" y="1090677"/>
              <a:ext cx="387666" cy="613493"/>
            </a:xfrm>
            <a:custGeom>
              <a:avLst/>
              <a:gdLst>
                <a:gd name="csX0" fmla="*/ 387666 w 387666"/>
                <a:gd name="csY0" fmla="*/ 580359 h 613493"/>
                <a:gd name="csX1" fmla="*/ 271277 w 387666"/>
                <a:gd name="csY1" fmla="*/ 613494 h 613493"/>
                <a:gd name="csX2" fmla="*/ 95797 w 387666"/>
                <a:gd name="csY2" fmla="*/ 435270 h 613493"/>
                <a:gd name="csX3" fmla="*/ 95797 w 387666"/>
                <a:gd name="csY3" fmla="*/ 249876 h 613493"/>
                <a:gd name="csX4" fmla="*/ 0 w 387666"/>
                <a:gd name="csY4" fmla="*/ 249876 h 613493"/>
                <a:gd name="csX5" fmla="*/ 0 w 387666"/>
                <a:gd name="csY5" fmla="*/ 153150 h 613493"/>
                <a:gd name="csX6" fmla="*/ 95797 w 387666"/>
                <a:gd name="csY6" fmla="*/ 153150 h 613493"/>
                <a:gd name="csX7" fmla="*/ 95797 w 387666"/>
                <a:gd name="csY7" fmla="*/ 0 h 613493"/>
                <a:gd name="csX8" fmla="*/ 213977 w 387666"/>
                <a:gd name="csY8" fmla="*/ 0 h 613493"/>
                <a:gd name="csX9" fmla="*/ 213977 w 387666"/>
                <a:gd name="csY9" fmla="*/ 153150 h 613493"/>
                <a:gd name="csX10" fmla="*/ 359912 w 387666"/>
                <a:gd name="csY10" fmla="*/ 153150 h 613493"/>
                <a:gd name="csX11" fmla="*/ 359912 w 387666"/>
                <a:gd name="csY11" fmla="*/ 249876 h 613493"/>
                <a:gd name="csX12" fmla="*/ 213977 w 387666"/>
                <a:gd name="csY12" fmla="*/ 249876 h 613493"/>
                <a:gd name="csX13" fmla="*/ 213977 w 387666"/>
                <a:gd name="csY13" fmla="*/ 426313 h 613493"/>
                <a:gd name="csX14" fmla="*/ 279334 w 387666"/>
                <a:gd name="csY14" fmla="*/ 503334 h 613493"/>
                <a:gd name="csX15" fmla="*/ 353645 w 387666"/>
                <a:gd name="csY15" fmla="*/ 481838 h 613493"/>
                <a:gd name="csX16" fmla="*/ 387666 w 387666"/>
                <a:gd name="csY16" fmla="*/ 580359 h 61349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87666" h="613493">
                  <a:moveTo>
                    <a:pt x="387666" y="580359"/>
                  </a:moveTo>
                  <a:cubicBezTo>
                    <a:pt x="341110" y="605436"/>
                    <a:pt x="308880" y="613494"/>
                    <a:pt x="271277" y="613494"/>
                  </a:cubicBezTo>
                  <a:cubicBezTo>
                    <a:pt x="165631" y="613494"/>
                    <a:pt x="95797" y="557968"/>
                    <a:pt x="95797" y="435270"/>
                  </a:cubicBezTo>
                  <a:lnTo>
                    <a:pt x="95797" y="249876"/>
                  </a:lnTo>
                  <a:lnTo>
                    <a:pt x="0" y="249876"/>
                  </a:lnTo>
                  <a:lnTo>
                    <a:pt x="0" y="153150"/>
                  </a:lnTo>
                  <a:lnTo>
                    <a:pt x="95797" y="153150"/>
                  </a:lnTo>
                  <a:lnTo>
                    <a:pt x="95797" y="0"/>
                  </a:lnTo>
                  <a:lnTo>
                    <a:pt x="213977" y="0"/>
                  </a:lnTo>
                  <a:lnTo>
                    <a:pt x="213977" y="153150"/>
                  </a:lnTo>
                  <a:lnTo>
                    <a:pt x="359912" y="153150"/>
                  </a:lnTo>
                  <a:lnTo>
                    <a:pt x="359912" y="249876"/>
                  </a:lnTo>
                  <a:lnTo>
                    <a:pt x="213977" y="249876"/>
                  </a:lnTo>
                  <a:lnTo>
                    <a:pt x="213977" y="426313"/>
                  </a:lnTo>
                  <a:cubicBezTo>
                    <a:pt x="213977" y="480048"/>
                    <a:pt x="239941" y="503334"/>
                    <a:pt x="279334" y="503334"/>
                  </a:cubicBezTo>
                  <a:cubicBezTo>
                    <a:pt x="299926" y="503334"/>
                    <a:pt x="330367" y="494377"/>
                    <a:pt x="353645" y="481838"/>
                  </a:cubicBezTo>
                  <a:lnTo>
                    <a:pt x="387666" y="580359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4" name="Freihandform 13">
              <a:extLst>
                <a:ext uri="{FF2B5EF4-FFF2-40B4-BE49-F238E27FC236}">
                  <a16:creationId xmlns:a16="http://schemas.microsoft.com/office/drawing/2014/main" id="{F2BF0EAB-BAFE-EDE1-AE9A-174F70D27D61}"/>
                </a:ext>
              </a:extLst>
            </p:cNvPr>
            <p:cNvSpPr/>
            <p:nvPr/>
          </p:nvSpPr>
          <p:spPr>
            <a:xfrm>
              <a:off x="5196268" y="1230393"/>
              <a:ext cx="396618" cy="473778"/>
            </a:xfrm>
            <a:custGeom>
              <a:avLst/>
              <a:gdLst>
                <a:gd name="csX0" fmla="*/ 119075 w 396618"/>
                <a:gd name="csY0" fmla="*/ 317941 h 473778"/>
                <a:gd name="csX1" fmla="*/ 211291 w 396618"/>
                <a:gd name="csY1" fmla="*/ 378843 h 473778"/>
                <a:gd name="csX2" fmla="*/ 281125 w 396618"/>
                <a:gd name="csY2" fmla="*/ 334065 h 473778"/>
                <a:gd name="csX3" fmla="*/ 231883 w 396618"/>
                <a:gd name="csY3" fmla="*/ 293760 h 473778"/>
                <a:gd name="csX4" fmla="*/ 140562 w 396618"/>
                <a:gd name="csY4" fmla="*/ 274954 h 473778"/>
                <a:gd name="csX5" fmla="*/ 14325 w 396618"/>
                <a:gd name="csY5" fmla="*/ 147776 h 473778"/>
                <a:gd name="csX6" fmla="*/ 196966 w 396618"/>
                <a:gd name="csY6" fmla="*/ 0 h 473778"/>
                <a:gd name="csX7" fmla="*/ 391247 w 396618"/>
                <a:gd name="csY7" fmla="*/ 132551 h 473778"/>
                <a:gd name="csX8" fmla="*/ 278439 w 396618"/>
                <a:gd name="csY8" fmla="*/ 154941 h 473778"/>
                <a:gd name="csX9" fmla="*/ 193385 w 396618"/>
                <a:gd name="csY9" fmla="*/ 93144 h 473778"/>
                <a:gd name="csX10" fmla="*/ 132505 w 396618"/>
                <a:gd name="csY10" fmla="*/ 137029 h 473778"/>
                <a:gd name="csX11" fmla="*/ 172793 w 396618"/>
                <a:gd name="csY11" fmla="*/ 174643 h 473778"/>
                <a:gd name="csX12" fmla="*/ 279334 w 396618"/>
                <a:gd name="csY12" fmla="*/ 197929 h 473778"/>
                <a:gd name="csX13" fmla="*/ 396619 w 396618"/>
                <a:gd name="csY13" fmla="*/ 324213 h 473778"/>
                <a:gd name="csX14" fmla="*/ 200548 w 396618"/>
                <a:gd name="csY14" fmla="*/ 473778 h 473778"/>
                <a:gd name="csX15" fmla="*/ 0 w 396618"/>
                <a:gd name="csY15" fmla="*/ 342123 h 473778"/>
                <a:gd name="csX16" fmla="*/ 119075 w 396618"/>
                <a:gd name="csY16" fmla="*/ 317941 h 4737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396618" h="473778">
                  <a:moveTo>
                    <a:pt x="119075" y="317941"/>
                  </a:moveTo>
                  <a:cubicBezTo>
                    <a:pt x="125342" y="363619"/>
                    <a:pt x="164736" y="378843"/>
                    <a:pt x="211291" y="378843"/>
                  </a:cubicBezTo>
                  <a:cubicBezTo>
                    <a:pt x="255161" y="378843"/>
                    <a:pt x="281125" y="359142"/>
                    <a:pt x="281125" y="334065"/>
                  </a:cubicBezTo>
                  <a:cubicBezTo>
                    <a:pt x="281125" y="317941"/>
                    <a:pt x="270381" y="301822"/>
                    <a:pt x="231883" y="293760"/>
                  </a:cubicBezTo>
                  <a:lnTo>
                    <a:pt x="140562" y="274954"/>
                  </a:lnTo>
                  <a:cubicBezTo>
                    <a:pt x="59985" y="257935"/>
                    <a:pt x="14325" y="212262"/>
                    <a:pt x="14325" y="147776"/>
                  </a:cubicBezTo>
                  <a:cubicBezTo>
                    <a:pt x="14325" y="61797"/>
                    <a:pt x="84159" y="0"/>
                    <a:pt x="196966" y="0"/>
                  </a:cubicBezTo>
                  <a:cubicBezTo>
                    <a:pt x="302612" y="0"/>
                    <a:pt x="376027" y="54633"/>
                    <a:pt x="391247" y="132551"/>
                  </a:cubicBezTo>
                  <a:lnTo>
                    <a:pt x="278439" y="154941"/>
                  </a:lnTo>
                  <a:cubicBezTo>
                    <a:pt x="273963" y="119116"/>
                    <a:pt x="242627" y="93144"/>
                    <a:pt x="193385" y="93144"/>
                  </a:cubicBezTo>
                  <a:cubicBezTo>
                    <a:pt x="144144" y="93144"/>
                    <a:pt x="132505" y="116430"/>
                    <a:pt x="132505" y="137029"/>
                  </a:cubicBezTo>
                  <a:cubicBezTo>
                    <a:pt x="132505" y="151359"/>
                    <a:pt x="137877" y="166585"/>
                    <a:pt x="172793" y="174643"/>
                  </a:cubicBezTo>
                  <a:lnTo>
                    <a:pt x="279334" y="197929"/>
                  </a:lnTo>
                  <a:cubicBezTo>
                    <a:pt x="358121" y="214948"/>
                    <a:pt x="396619" y="264207"/>
                    <a:pt x="396619" y="324213"/>
                  </a:cubicBezTo>
                  <a:cubicBezTo>
                    <a:pt x="396619" y="422729"/>
                    <a:pt x="316937" y="473778"/>
                    <a:pt x="200548" y="473778"/>
                  </a:cubicBezTo>
                  <a:cubicBezTo>
                    <a:pt x="102065" y="473778"/>
                    <a:pt x="11639" y="435268"/>
                    <a:pt x="0" y="342123"/>
                  </a:cubicBezTo>
                  <a:lnTo>
                    <a:pt x="119075" y="317941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5" name="Freihandform 14">
              <a:extLst>
                <a:ext uri="{FF2B5EF4-FFF2-40B4-BE49-F238E27FC236}">
                  <a16:creationId xmlns:a16="http://schemas.microsoft.com/office/drawing/2014/main" id="{2E8EDC91-0B70-8B66-DF7E-9D71889238C9}"/>
                </a:ext>
              </a:extLst>
            </p:cNvPr>
            <p:cNvSpPr/>
            <p:nvPr/>
          </p:nvSpPr>
          <p:spPr>
            <a:xfrm>
              <a:off x="2096915" y="1968089"/>
              <a:ext cx="109131" cy="184790"/>
            </a:xfrm>
            <a:custGeom>
              <a:avLst/>
              <a:gdLst>
                <a:gd name="csX0" fmla="*/ 0 w 109131"/>
                <a:gd name="csY0" fmla="*/ 175729 h 184790"/>
                <a:gd name="csX1" fmla="*/ 2440 w 109131"/>
                <a:gd name="csY1" fmla="*/ 154458 h 184790"/>
                <a:gd name="csX2" fmla="*/ 47068 w 109131"/>
                <a:gd name="csY2" fmla="*/ 165614 h 184790"/>
                <a:gd name="csX3" fmla="*/ 86120 w 109131"/>
                <a:gd name="csY3" fmla="*/ 134583 h 184790"/>
                <a:gd name="csX4" fmla="*/ 46023 w 109131"/>
                <a:gd name="csY4" fmla="*/ 97276 h 184790"/>
                <a:gd name="csX5" fmla="*/ 2790 w 109131"/>
                <a:gd name="csY5" fmla="*/ 49163 h 184790"/>
                <a:gd name="csX6" fmla="*/ 60668 w 109131"/>
                <a:gd name="csY6" fmla="*/ 0 h 184790"/>
                <a:gd name="csX7" fmla="*/ 101111 w 109131"/>
                <a:gd name="csY7" fmla="*/ 6971 h 184790"/>
                <a:gd name="csX8" fmla="*/ 99020 w 109131"/>
                <a:gd name="csY8" fmla="*/ 27196 h 184790"/>
                <a:gd name="csX9" fmla="*/ 60668 w 109131"/>
                <a:gd name="csY9" fmla="*/ 18826 h 184790"/>
                <a:gd name="csX10" fmla="*/ 25102 w 109131"/>
                <a:gd name="csY10" fmla="*/ 47768 h 184790"/>
                <a:gd name="csX11" fmla="*/ 63108 w 109131"/>
                <a:gd name="csY11" fmla="*/ 81589 h 184790"/>
                <a:gd name="csX12" fmla="*/ 109131 w 109131"/>
                <a:gd name="csY12" fmla="*/ 132492 h 184790"/>
                <a:gd name="csX13" fmla="*/ 48113 w 109131"/>
                <a:gd name="csY13" fmla="*/ 184790 h 184790"/>
                <a:gd name="csX14" fmla="*/ 0 w 109131"/>
                <a:gd name="csY14" fmla="*/ 175729 h 1847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09131" h="184790">
                  <a:moveTo>
                    <a:pt x="0" y="175729"/>
                  </a:moveTo>
                  <a:lnTo>
                    <a:pt x="2440" y="154458"/>
                  </a:lnTo>
                  <a:cubicBezTo>
                    <a:pt x="17082" y="162129"/>
                    <a:pt x="31032" y="165614"/>
                    <a:pt x="47068" y="165614"/>
                  </a:cubicBezTo>
                  <a:cubicBezTo>
                    <a:pt x="67289" y="165614"/>
                    <a:pt x="86120" y="156203"/>
                    <a:pt x="86120" y="134583"/>
                  </a:cubicBezTo>
                  <a:cubicBezTo>
                    <a:pt x="86120" y="116802"/>
                    <a:pt x="75659" y="109831"/>
                    <a:pt x="46023" y="97276"/>
                  </a:cubicBezTo>
                  <a:cubicBezTo>
                    <a:pt x="20221" y="86470"/>
                    <a:pt x="2790" y="75310"/>
                    <a:pt x="2790" y="49163"/>
                  </a:cubicBezTo>
                  <a:cubicBezTo>
                    <a:pt x="2790" y="18131"/>
                    <a:pt x="28242" y="0"/>
                    <a:pt x="60668" y="0"/>
                  </a:cubicBezTo>
                  <a:cubicBezTo>
                    <a:pt x="75309" y="0"/>
                    <a:pt x="89605" y="2440"/>
                    <a:pt x="101111" y="6971"/>
                  </a:cubicBezTo>
                  <a:lnTo>
                    <a:pt x="99020" y="27196"/>
                  </a:lnTo>
                  <a:cubicBezTo>
                    <a:pt x="86120" y="20921"/>
                    <a:pt x="73915" y="18826"/>
                    <a:pt x="60668" y="18826"/>
                  </a:cubicBezTo>
                  <a:cubicBezTo>
                    <a:pt x="41488" y="18826"/>
                    <a:pt x="25102" y="28591"/>
                    <a:pt x="25102" y="47768"/>
                  </a:cubicBezTo>
                  <a:cubicBezTo>
                    <a:pt x="25102" y="64154"/>
                    <a:pt x="37307" y="71824"/>
                    <a:pt x="63108" y="81589"/>
                  </a:cubicBezTo>
                  <a:cubicBezTo>
                    <a:pt x="94835" y="93440"/>
                    <a:pt x="109131" y="108086"/>
                    <a:pt x="109131" y="132492"/>
                  </a:cubicBezTo>
                  <a:cubicBezTo>
                    <a:pt x="109131" y="168055"/>
                    <a:pt x="80190" y="184790"/>
                    <a:pt x="48113" y="184790"/>
                  </a:cubicBezTo>
                  <a:cubicBezTo>
                    <a:pt x="30332" y="184790"/>
                    <a:pt x="15341" y="181655"/>
                    <a:pt x="0" y="175729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6" name="Freihandform 15">
              <a:extLst>
                <a:ext uri="{FF2B5EF4-FFF2-40B4-BE49-F238E27FC236}">
                  <a16:creationId xmlns:a16="http://schemas.microsoft.com/office/drawing/2014/main" id="{5A54BB24-99DF-62C8-0091-B4E4375644CF}"/>
                </a:ext>
              </a:extLst>
            </p:cNvPr>
            <p:cNvSpPr/>
            <p:nvPr/>
          </p:nvSpPr>
          <p:spPr>
            <a:xfrm>
              <a:off x="2243311" y="1885414"/>
              <a:ext cx="22661" cy="263589"/>
            </a:xfrm>
            <a:custGeom>
              <a:avLst/>
              <a:gdLst>
                <a:gd name="csX0" fmla="*/ 0 w 22661"/>
                <a:gd name="csY0" fmla="*/ 0 h 263589"/>
                <a:gd name="csX1" fmla="*/ 22662 w 22661"/>
                <a:gd name="csY1" fmla="*/ 0 h 263589"/>
                <a:gd name="csX2" fmla="*/ 22662 w 22661"/>
                <a:gd name="csY2" fmla="*/ 263589 h 263589"/>
                <a:gd name="csX3" fmla="*/ 0 w 22661"/>
                <a:gd name="csY3" fmla="*/ 263589 h 263589"/>
                <a:gd name="csX4" fmla="*/ 0 w 22661"/>
                <a:gd name="csY4" fmla="*/ 0 h 2635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22661" h="263589">
                  <a:moveTo>
                    <a:pt x="0" y="0"/>
                  </a:moveTo>
                  <a:lnTo>
                    <a:pt x="22662" y="0"/>
                  </a:lnTo>
                  <a:lnTo>
                    <a:pt x="22662" y="263589"/>
                  </a:lnTo>
                  <a:lnTo>
                    <a:pt x="0" y="263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7" name="Freihandform 16">
              <a:extLst>
                <a:ext uri="{FF2B5EF4-FFF2-40B4-BE49-F238E27FC236}">
                  <a16:creationId xmlns:a16="http://schemas.microsoft.com/office/drawing/2014/main" id="{ACAA9561-3D4E-4C4A-2DC5-0D9CC831DC3D}"/>
                </a:ext>
              </a:extLst>
            </p:cNvPr>
            <p:cNvSpPr/>
            <p:nvPr/>
          </p:nvSpPr>
          <p:spPr>
            <a:xfrm>
              <a:off x="2303846" y="1968089"/>
              <a:ext cx="141212" cy="183399"/>
            </a:xfrm>
            <a:custGeom>
              <a:avLst/>
              <a:gdLst>
                <a:gd name="csX0" fmla="*/ 0 w 141212"/>
                <a:gd name="csY0" fmla="*/ 131797 h 183399"/>
                <a:gd name="csX1" fmla="*/ 94140 w 141212"/>
                <a:gd name="csY1" fmla="*/ 74614 h 183399"/>
                <a:gd name="csX2" fmla="*/ 118546 w 141212"/>
                <a:gd name="csY2" fmla="*/ 75659 h 183399"/>
                <a:gd name="csX3" fmla="*/ 118546 w 141212"/>
                <a:gd name="csY3" fmla="*/ 70429 h 183399"/>
                <a:gd name="csX4" fmla="*/ 71828 w 141212"/>
                <a:gd name="csY4" fmla="*/ 18826 h 183399"/>
                <a:gd name="csX5" fmla="*/ 19876 w 141212"/>
                <a:gd name="csY5" fmla="*/ 35912 h 183399"/>
                <a:gd name="csX6" fmla="*/ 18481 w 141212"/>
                <a:gd name="csY6" fmla="*/ 14646 h 183399"/>
                <a:gd name="csX7" fmla="*/ 74964 w 141212"/>
                <a:gd name="csY7" fmla="*/ 0 h 183399"/>
                <a:gd name="csX8" fmla="*/ 140163 w 141212"/>
                <a:gd name="csY8" fmla="*/ 69384 h 183399"/>
                <a:gd name="csX9" fmla="*/ 139118 w 141212"/>
                <a:gd name="csY9" fmla="*/ 129007 h 183399"/>
                <a:gd name="csX10" fmla="*/ 141212 w 141212"/>
                <a:gd name="csY10" fmla="*/ 180955 h 183399"/>
                <a:gd name="csX11" fmla="*/ 120291 w 141212"/>
                <a:gd name="csY11" fmla="*/ 180955 h 183399"/>
                <a:gd name="csX12" fmla="*/ 119592 w 141212"/>
                <a:gd name="csY12" fmla="*/ 166314 h 183399"/>
                <a:gd name="csX13" fmla="*/ 120291 w 141212"/>
                <a:gd name="csY13" fmla="*/ 148878 h 183399"/>
                <a:gd name="csX14" fmla="*/ 119592 w 141212"/>
                <a:gd name="csY14" fmla="*/ 148878 h 183399"/>
                <a:gd name="csX15" fmla="*/ 59973 w 141212"/>
                <a:gd name="csY15" fmla="*/ 183400 h 183399"/>
                <a:gd name="csX16" fmla="*/ 0 w 141212"/>
                <a:gd name="csY16" fmla="*/ 131797 h 183399"/>
                <a:gd name="csX17" fmla="*/ 118896 w 141212"/>
                <a:gd name="csY17" fmla="*/ 92745 h 183399"/>
                <a:gd name="csX18" fmla="*/ 97975 w 141212"/>
                <a:gd name="csY18" fmla="*/ 91700 h 183399"/>
                <a:gd name="csX19" fmla="*/ 24061 w 141212"/>
                <a:gd name="csY19" fmla="*/ 131797 h 183399"/>
                <a:gd name="csX20" fmla="*/ 63808 w 141212"/>
                <a:gd name="csY20" fmla="*/ 165614 h 183399"/>
                <a:gd name="csX21" fmla="*/ 118896 w 141212"/>
                <a:gd name="csY21" fmla="*/ 92745 h 18339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141212" h="183399">
                  <a:moveTo>
                    <a:pt x="0" y="131797"/>
                  </a:moveTo>
                  <a:cubicBezTo>
                    <a:pt x="0" y="94140"/>
                    <a:pt x="33472" y="74614"/>
                    <a:pt x="94140" y="74614"/>
                  </a:cubicBezTo>
                  <a:cubicBezTo>
                    <a:pt x="101810" y="74614"/>
                    <a:pt x="111576" y="74964"/>
                    <a:pt x="118546" y="75659"/>
                  </a:cubicBezTo>
                  <a:lnTo>
                    <a:pt x="118546" y="70429"/>
                  </a:lnTo>
                  <a:cubicBezTo>
                    <a:pt x="118546" y="40447"/>
                    <a:pt x="105996" y="18826"/>
                    <a:pt x="71828" y="18826"/>
                  </a:cubicBezTo>
                  <a:cubicBezTo>
                    <a:pt x="54743" y="18826"/>
                    <a:pt x="35912" y="24406"/>
                    <a:pt x="19876" y="35912"/>
                  </a:cubicBezTo>
                  <a:lnTo>
                    <a:pt x="18481" y="14646"/>
                  </a:lnTo>
                  <a:cubicBezTo>
                    <a:pt x="34867" y="4880"/>
                    <a:pt x="56483" y="0"/>
                    <a:pt x="74964" y="0"/>
                  </a:cubicBezTo>
                  <a:cubicBezTo>
                    <a:pt x="122036" y="0"/>
                    <a:pt x="140163" y="27892"/>
                    <a:pt x="140163" y="69384"/>
                  </a:cubicBezTo>
                  <a:cubicBezTo>
                    <a:pt x="140163" y="92045"/>
                    <a:pt x="139118" y="118896"/>
                    <a:pt x="139118" y="129007"/>
                  </a:cubicBezTo>
                  <a:cubicBezTo>
                    <a:pt x="139118" y="148533"/>
                    <a:pt x="140163" y="168404"/>
                    <a:pt x="141212" y="180955"/>
                  </a:cubicBezTo>
                  <a:lnTo>
                    <a:pt x="120291" y="180955"/>
                  </a:lnTo>
                  <a:cubicBezTo>
                    <a:pt x="119941" y="178169"/>
                    <a:pt x="119592" y="171544"/>
                    <a:pt x="119592" y="166314"/>
                  </a:cubicBezTo>
                  <a:cubicBezTo>
                    <a:pt x="119592" y="161779"/>
                    <a:pt x="119941" y="153763"/>
                    <a:pt x="120291" y="148878"/>
                  </a:cubicBezTo>
                  <a:lnTo>
                    <a:pt x="119592" y="148878"/>
                  </a:lnTo>
                  <a:cubicBezTo>
                    <a:pt x="110180" y="169104"/>
                    <a:pt x="88214" y="183400"/>
                    <a:pt x="59973" y="183400"/>
                  </a:cubicBezTo>
                  <a:cubicBezTo>
                    <a:pt x="24061" y="183400"/>
                    <a:pt x="0" y="163174"/>
                    <a:pt x="0" y="131797"/>
                  </a:cubicBezTo>
                  <a:close/>
                  <a:moveTo>
                    <a:pt x="118896" y="92745"/>
                  </a:moveTo>
                  <a:cubicBezTo>
                    <a:pt x="113666" y="92045"/>
                    <a:pt x="106691" y="91700"/>
                    <a:pt x="97975" y="91700"/>
                  </a:cubicBezTo>
                  <a:cubicBezTo>
                    <a:pt x="50558" y="91700"/>
                    <a:pt x="24061" y="103555"/>
                    <a:pt x="24061" y="131797"/>
                  </a:cubicBezTo>
                  <a:cubicBezTo>
                    <a:pt x="24061" y="152368"/>
                    <a:pt x="40097" y="165614"/>
                    <a:pt x="63808" y="165614"/>
                  </a:cubicBezTo>
                  <a:cubicBezTo>
                    <a:pt x="99720" y="165614"/>
                    <a:pt x="118896" y="143648"/>
                    <a:pt x="118896" y="92745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8" name="Freihandform 17">
              <a:extLst>
                <a:ext uri="{FF2B5EF4-FFF2-40B4-BE49-F238E27FC236}">
                  <a16:creationId xmlns:a16="http://schemas.microsoft.com/office/drawing/2014/main" id="{5B419E48-315E-8A7A-8632-372C4C3D2421}"/>
                </a:ext>
              </a:extLst>
            </p:cNvPr>
            <p:cNvSpPr/>
            <p:nvPr/>
          </p:nvSpPr>
          <p:spPr>
            <a:xfrm>
              <a:off x="2478268" y="1968089"/>
              <a:ext cx="109131" cy="184790"/>
            </a:xfrm>
            <a:custGeom>
              <a:avLst/>
              <a:gdLst>
                <a:gd name="csX0" fmla="*/ 0 w 109131"/>
                <a:gd name="csY0" fmla="*/ 175729 h 184790"/>
                <a:gd name="csX1" fmla="*/ 2440 w 109131"/>
                <a:gd name="csY1" fmla="*/ 154458 h 184790"/>
                <a:gd name="csX2" fmla="*/ 47068 w 109131"/>
                <a:gd name="csY2" fmla="*/ 165614 h 184790"/>
                <a:gd name="csX3" fmla="*/ 86120 w 109131"/>
                <a:gd name="csY3" fmla="*/ 134583 h 184790"/>
                <a:gd name="csX4" fmla="*/ 46023 w 109131"/>
                <a:gd name="csY4" fmla="*/ 97276 h 184790"/>
                <a:gd name="csX5" fmla="*/ 2786 w 109131"/>
                <a:gd name="csY5" fmla="*/ 49163 h 184790"/>
                <a:gd name="csX6" fmla="*/ 60664 w 109131"/>
                <a:gd name="csY6" fmla="*/ 0 h 184790"/>
                <a:gd name="csX7" fmla="*/ 101111 w 109131"/>
                <a:gd name="csY7" fmla="*/ 6971 h 184790"/>
                <a:gd name="csX8" fmla="*/ 99020 w 109131"/>
                <a:gd name="csY8" fmla="*/ 27196 h 184790"/>
                <a:gd name="csX9" fmla="*/ 60664 w 109131"/>
                <a:gd name="csY9" fmla="*/ 18826 h 184790"/>
                <a:gd name="csX10" fmla="*/ 25102 w 109131"/>
                <a:gd name="csY10" fmla="*/ 47768 h 184790"/>
                <a:gd name="csX11" fmla="*/ 63108 w 109131"/>
                <a:gd name="csY11" fmla="*/ 81589 h 184790"/>
                <a:gd name="csX12" fmla="*/ 109131 w 109131"/>
                <a:gd name="csY12" fmla="*/ 132492 h 184790"/>
                <a:gd name="csX13" fmla="*/ 48113 w 109131"/>
                <a:gd name="csY13" fmla="*/ 184790 h 184790"/>
                <a:gd name="csX14" fmla="*/ 0 w 109131"/>
                <a:gd name="csY14" fmla="*/ 175729 h 1847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09131" h="184790">
                  <a:moveTo>
                    <a:pt x="0" y="175729"/>
                  </a:moveTo>
                  <a:lnTo>
                    <a:pt x="2440" y="154458"/>
                  </a:lnTo>
                  <a:cubicBezTo>
                    <a:pt x="17082" y="162129"/>
                    <a:pt x="31027" y="165614"/>
                    <a:pt x="47068" y="165614"/>
                  </a:cubicBezTo>
                  <a:cubicBezTo>
                    <a:pt x="67289" y="165614"/>
                    <a:pt x="86120" y="156203"/>
                    <a:pt x="86120" y="134583"/>
                  </a:cubicBezTo>
                  <a:cubicBezTo>
                    <a:pt x="86120" y="116802"/>
                    <a:pt x="75659" y="109831"/>
                    <a:pt x="46023" y="97276"/>
                  </a:cubicBezTo>
                  <a:cubicBezTo>
                    <a:pt x="20221" y="86470"/>
                    <a:pt x="2786" y="75310"/>
                    <a:pt x="2786" y="49163"/>
                  </a:cubicBezTo>
                  <a:cubicBezTo>
                    <a:pt x="2786" y="18131"/>
                    <a:pt x="28242" y="0"/>
                    <a:pt x="60664" y="0"/>
                  </a:cubicBezTo>
                  <a:cubicBezTo>
                    <a:pt x="75310" y="0"/>
                    <a:pt x="89605" y="2440"/>
                    <a:pt x="101111" y="6971"/>
                  </a:cubicBezTo>
                  <a:lnTo>
                    <a:pt x="99020" y="27196"/>
                  </a:lnTo>
                  <a:cubicBezTo>
                    <a:pt x="86120" y="20921"/>
                    <a:pt x="73915" y="18826"/>
                    <a:pt x="60664" y="18826"/>
                  </a:cubicBezTo>
                  <a:cubicBezTo>
                    <a:pt x="41488" y="18826"/>
                    <a:pt x="25102" y="28591"/>
                    <a:pt x="25102" y="47768"/>
                  </a:cubicBezTo>
                  <a:cubicBezTo>
                    <a:pt x="25102" y="64154"/>
                    <a:pt x="37307" y="71824"/>
                    <a:pt x="63108" y="81589"/>
                  </a:cubicBezTo>
                  <a:cubicBezTo>
                    <a:pt x="94835" y="93440"/>
                    <a:pt x="109131" y="108086"/>
                    <a:pt x="109131" y="132492"/>
                  </a:cubicBezTo>
                  <a:cubicBezTo>
                    <a:pt x="109131" y="168055"/>
                    <a:pt x="80190" y="184790"/>
                    <a:pt x="48113" y="184790"/>
                  </a:cubicBezTo>
                  <a:cubicBezTo>
                    <a:pt x="30332" y="184790"/>
                    <a:pt x="15341" y="181655"/>
                    <a:pt x="0" y="175729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D0C519AA-E76D-13CF-4E83-5CFF104A2AE5}"/>
                </a:ext>
              </a:extLst>
            </p:cNvPr>
            <p:cNvSpPr/>
            <p:nvPr/>
          </p:nvSpPr>
          <p:spPr>
            <a:xfrm>
              <a:off x="2624094" y="1885414"/>
              <a:ext cx="145742" cy="263589"/>
            </a:xfrm>
            <a:custGeom>
              <a:avLst/>
              <a:gdLst>
                <a:gd name="csX0" fmla="*/ 0 w 145742"/>
                <a:gd name="csY0" fmla="*/ 0 h 263589"/>
                <a:gd name="csX1" fmla="*/ 22662 w 145742"/>
                <a:gd name="csY1" fmla="*/ 0 h 263589"/>
                <a:gd name="csX2" fmla="*/ 22662 w 145742"/>
                <a:gd name="csY2" fmla="*/ 68339 h 263589"/>
                <a:gd name="csX3" fmla="*/ 21966 w 145742"/>
                <a:gd name="csY3" fmla="*/ 120287 h 263589"/>
                <a:gd name="csX4" fmla="*/ 22662 w 145742"/>
                <a:gd name="csY4" fmla="*/ 120287 h 263589"/>
                <a:gd name="csX5" fmla="*/ 84029 w 145742"/>
                <a:gd name="csY5" fmla="*/ 82630 h 263589"/>
                <a:gd name="csX6" fmla="*/ 145743 w 145742"/>
                <a:gd name="csY6" fmla="*/ 161779 h 263589"/>
                <a:gd name="csX7" fmla="*/ 145743 w 145742"/>
                <a:gd name="csY7" fmla="*/ 263589 h 263589"/>
                <a:gd name="csX8" fmla="*/ 122731 w 145742"/>
                <a:gd name="csY8" fmla="*/ 263589 h 263589"/>
                <a:gd name="csX9" fmla="*/ 122731 w 145742"/>
                <a:gd name="csY9" fmla="*/ 169799 h 263589"/>
                <a:gd name="csX10" fmla="*/ 78799 w 145742"/>
                <a:gd name="csY10" fmla="*/ 101810 h 263589"/>
                <a:gd name="csX11" fmla="*/ 22662 w 145742"/>
                <a:gd name="csY11" fmla="*/ 174680 h 263589"/>
                <a:gd name="csX12" fmla="*/ 22662 w 145742"/>
                <a:gd name="csY12" fmla="*/ 263589 h 263589"/>
                <a:gd name="csX13" fmla="*/ 0 w 145742"/>
                <a:gd name="csY13" fmla="*/ 263589 h 263589"/>
                <a:gd name="csX14" fmla="*/ 0 w 145742"/>
                <a:gd name="csY14" fmla="*/ 0 h 2635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45742" h="263589">
                  <a:moveTo>
                    <a:pt x="0" y="0"/>
                  </a:moveTo>
                  <a:lnTo>
                    <a:pt x="22662" y="0"/>
                  </a:lnTo>
                  <a:lnTo>
                    <a:pt x="22662" y="68339"/>
                  </a:lnTo>
                  <a:cubicBezTo>
                    <a:pt x="22662" y="85770"/>
                    <a:pt x="22316" y="110876"/>
                    <a:pt x="21966" y="120287"/>
                  </a:cubicBezTo>
                  <a:lnTo>
                    <a:pt x="22662" y="120287"/>
                  </a:lnTo>
                  <a:cubicBezTo>
                    <a:pt x="34867" y="97975"/>
                    <a:pt x="56133" y="82630"/>
                    <a:pt x="84029" y="82630"/>
                  </a:cubicBezTo>
                  <a:cubicBezTo>
                    <a:pt x="131797" y="82630"/>
                    <a:pt x="145743" y="116102"/>
                    <a:pt x="145743" y="161779"/>
                  </a:cubicBezTo>
                  <a:lnTo>
                    <a:pt x="145743" y="263589"/>
                  </a:lnTo>
                  <a:lnTo>
                    <a:pt x="122731" y="263589"/>
                  </a:lnTo>
                  <a:lnTo>
                    <a:pt x="122731" y="169799"/>
                  </a:lnTo>
                  <a:cubicBezTo>
                    <a:pt x="122731" y="126912"/>
                    <a:pt x="114016" y="101810"/>
                    <a:pt x="78799" y="101810"/>
                  </a:cubicBezTo>
                  <a:cubicBezTo>
                    <a:pt x="47418" y="101810"/>
                    <a:pt x="22662" y="126912"/>
                    <a:pt x="22662" y="174680"/>
                  </a:cubicBezTo>
                  <a:lnTo>
                    <a:pt x="22662" y="263589"/>
                  </a:lnTo>
                  <a:lnTo>
                    <a:pt x="0" y="263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D5EC1A81-9089-D88D-5FE5-457C92496D8A}"/>
                </a:ext>
              </a:extLst>
            </p:cNvPr>
            <p:cNvSpPr/>
            <p:nvPr/>
          </p:nvSpPr>
          <p:spPr>
            <a:xfrm>
              <a:off x="2792935" y="1971925"/>
              <a:ext cx="272659" cy="177119"/>
            </a:xfrm>
            <a:custGeom>
              <a:avLst/>
              <a:gdLst>
                <a:gd name="csX0" fmla="*/ 0 w 272659"/>
                <a:gd name="csY0" fmla="*/ 0 h 177119"/>
                <a:gd name="csX1" fmla="*/ 24756 w 272659"/>
                <a:gd name="csY1" fmla="*/ 0 h 177119"/>
                <a:gd name="csX2" fmla="*/ 61018 w 272659"/>
                <a:gd name="csY2" fmla="*/ 118197 h 177119"/>
                <a:gd name="csX3" fmla="*/ 72174 w 272659"/>
                <a:gd name="csY3" fmla="*/ 159339 h 177119"/>
                <a:gd name="csX4" fmla="*/ 72873 w 272659"/>
                <a:gd name="csY4" fmla="*/ 159339 h 177119"/>
                <a:gd name="csX5" fmla="*/ 84379 w 272659"/>
                <a:gd name="csY5" fmla="*/ 118546 h 177119"/>
                <a:gd name="csX6" fmla="*/ 122731 w 272659"/>
                <a:gd name="csY6" fmla="*/ 0 h 177119"/>
                <a:gd name="csX7" fmla="*/ 150627 w 272659"/>
                <a:gd name="csY7" fmla="*/ 0 h 177119"/>
                <a:gd name="csX8" fmla="*/ 188980 w 272659"/>
                <a:gd name="csY8" fmla="*/ 118197 h 177119"/>
                <a:gd name="csX9" fmla="*/ 200485 w 272659"/>
                <a:gd name="csY9" fmla="*/ 159339 h 177119"/>
                <a:gd name="csX10" fmla="*/ 201181 w 272659"/>
                <a:gd name="csY10" fmla="*/ 159339 h 177119"/>
                <a:gd name="csX11" fmla="*/ 212686 w 272659"/>
                <a:gd name="csY11" fmla="*/ 118546 h 177119"/>
                <a:gd name="csX12" fmla="*/ 249648 w 272659"/>
                <a:gd name="csY12" fmla="*/ 0 h 177119"/>
                <a:gd name="csX13" fmla="*/ 272659 w 272659"/>
                <a:gd name="csY13" fmla="*/ 0 h 177119"/>
                <a:gd name="csX14" fmla="*/ 213736 w 272659"/>
                <a:gd name="csY14" fmla="*/ 177120 h 177119"/>
                <a:gd name="csX15" fmla="*/ 186539 w 272659"/>
                <a:gd name="csY15" fmla="*/ 177120 h 177119"/>
                <a:gd name="csX16" fmla="*/ 145397 w 272659"/>
                <a:gd name="csY16" fmla="*/ 49508 h 177119"/>
                <a:gd name="csX17" fmla="*/ 136677 w 272659"/>
                <a:gd name="csY17" fmla="*/ 17431 h 177119"/>
                <a:gd name="csX18" fmla="*/ 135982 w 272659"/>
                <a:gd name="csY18" fmla="*/ 17431 h 177119"/>
                <a:gd name="csX19" fmla="*/ 126916 w 272659"/>
                <a:gd name="csY19" fmla="*/ 49508 h 177119"/>
                <a:gd name="csX20" fmla="*/ 86124 w 272659"/>
                <a:gd name="csY20" fmla="*/ 177120 h 177119"/>
                <a:gd name="csX21" fmla="*/ 58228 w 272659"/>
                <a:gd name="csY21" fmla="*/ 177120 h 177119"/>
                <a:gd name="csX22" fmla="*/ 0 w 272659"/>
                <a:gd name="csY22" fmla="*/ 0 h 17711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272659" h="177119">
                  <a:moveTo>
                    <a:pt x="0" y="0"/>
                  </a:moveTo>
                  <a:lnTo>
                    <a:pt x="24756" y="0"/>
                  </a:lnTo>
                  <a:lnTo>
                    <a:pt x="61018" y="118197"/>
                  </a:lnTo>
                  <a:cubicBezTo>
                    <a:pt x="64503" y="129357"/>
                    <a:pt x="69038" y="147833"/>
                    <a:pt x="72174" y="159339"/>
                  </a:cubicBezTo>
                  <a:lnTo>
                    <a:pt x="72873" y="159339"/>
                  </a:lnTo>
                  <a:cubicBezTo>
                    <a:pt x="75663" y="147833"/>
                    <a:pt x="80894" y="129357"/>
                    <a:pt x="84379" y="118546"/>
                  </a:cubicBezTo>
                  <a:lnTo>
                    <a:pt x="122731" y="0"/>
                  </a:lnTo>
                  <a:lnTo>
                    <a:pt x="150627" y="0"/>
                  </a:lnTo>
                  <a:lnTo>
                    <a:pt x="188980" y="118197"/>
                  </a:lnTo>
                  <a:cubicBezTo>
                    <a:pt x="192465" y="129357"/>
                    <a:pt x="197695" y="147833"/>
                    <a:pt x="200485" y="159339"/>
                  </a:cubicBezTo>
                  <a:lnTo>
                    <a:pt x="201181" y="159339"/>
                  </a:lnTo>
                  <a:cubicBezTo>
                    <a:pt x="204320" y="147833"/>
                    <a:pt x="209551" y="129007"/>
                    <a:pt x="212686" y="118546"/>
                  </a:cubicBezTo>
                  <a:lnTo>
                    <a:pt x="249648" y="0"/>
                  </a:lnTo>
                  <a:lnTo>
                    <a:pt x="272659" y="0"/>
                  </a:lnTo>
                  <a:lnTo>
                    <a:pt x="213736" y="177120"/>
                  </a:lnTo>
                  <a:lnTo>
                    <a:pt x="186539" y="177120"/>
                  </a:lnTo>
                  <a:lnTo>
                    <a:pt x="145397" y="49508"/>
                  </a:lnTo>
                  <a:cubicBezTo>
                    <a:pt x="142957" y="41838"/>
                    <a:pt x="138772" y="26497"/>
                    <a:pt x="136677" y="17431"/>
                  </a:cubicBezTo>
                  <a:lnTo>
                    <a:pt x="135982" y="17431"/>
                  </a:lnTo>
                  <a:cubicBezTo>
                    <a:pt x="133891" y="26497"/>
                    <a:pt x="129357" y="41492"/>
                    <a:pt x="126916" y="49508"/>
                  </a:cubicBezTo>
                  <a:lnTo>
                    <a:pt x="86124" y="177120"/>
                  </a:lnTo>
                  <a:lnTo>
                    <a:pt x="58228" y="1771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ECFD18D0-86BA-8095-E325-7D43B041B2B3}"/>
                </a:ext>
              </a:extLst>
            </p:cNvPr>
            <p:cNvSpPr/>
            <p:nvPr/>
          </p:nvSpPr>
          <p:spPr>
            <a:xfrm>
              <a:off x="3096060" y="1885414"/>
              <a:ext cx="145742" cy="263589"/>
            </a:xfrm>
            <a:custGeom>
              <a:avLst/>
              <a:gdLst>
                <a:gd name="csX0" fmla="*/ 0 w 145742"/>
                <a:gd name="csY0" fmla="*/ 0 h 263589"/>
                <a:gd name="csX1" fmla="*/ 22662 w 145742"/>
                <a:gd name="csY1" fmla="*/ 0 h 263589"/>
                <a:gd name="csX2" fmla="*/ 22662 w 145742"/>
                <a:gd name="csY2" fmla="*/ 68339 h 263589"/>
                <a:gd name="csX3" fmla="*/ 21966 w 145742"/>
                <a:gd name="csY3" fmla="*/ 120287 h 263589"/>
                <a:gd name="csX4" fmla="*/ 22662 w 145742"/>
                <a:gd name="csY4" fmla="*/ 120287 h 263589"/>
                <a:gd name="csX5" fmla="*/ 84029 w 145742"/>
                <a:gd name="csY5" fmla="*/ 82630 h 263589"/>
                <a:gd name="csX6" fmla="*/ 145743 w 145742"/>
                <a:gd name="csY6" fmla="*/ 161779 h 263589"/>
                <a:gd name="csX7" fmla="*/ 145743 w 145742"/>
                <a:gd name="csY7" fmla="*/ 263589 h 263589"/>
                <a:gd name="csX8" fmla="*/ 122731 w 145742"/>
                <a:gd name="csY8" fmla="*/ 263589 h 263589"/>
                <a:gd name="csX9" fmla="*/ 122731 w 145742"/>
                <a:gd name="csY9" fmla="*/ 169799 h 263589"/>
                <a:gd name="csX10" fmla="*/ 78799 w 145742"/>
                <a:gd name="csY10" fmla="*/ 101810 h 263589"/>
                <a:gd name="csX11" fmla="*/ 22662 w 145742"/>
                <a:gd name="csY11" fmla="*/ 174680 h 263589"/>
                <a:gd name="csX12" fmla="*/ 22662 w 145742"/>
                <a:gd name="csY12" fmla="*/ 263589 h 263589"/>
                <a:gd name="csX13" fmla="*/ 0 w 145742"/>
                <a:gd name="csY13" fmla="*/ 263589 h 263589"/>
                <a:gd name="csX14" fmla="*/ 0 w 145742"/>
                <a:gd name="csY14" fmla="*/ 0 h 26358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45742" h="263589">
                  <a:moveTo>
                    <a:pt x="0" y="0"/>
                  </a:moveTo>
                  <a:lnTo>
                    <a:pt x="22662" y="0"/>
                  </a:lnTo>
                  <a:lnTo>
                    <a:pt x="22662" y="68339"/>
                  </a:lnTo>
                  <a:cubicBezTo>
                    <a:pt x="22662" y="85770"/>
                    <a:pt x="22316" y="110876"/>
                    <a:pt x="21966" y="120287"/>
                  </a:cubicBezTo>
                  <a:lnTo>
                    <a:pt x="22662" y="120287"/>
                  </a:lnTo>
                  <a:cubicBezTo>
                    <a:pt x="34867" y="97975"/>
                    <a:pt x="56133" y="82630"/>
                    <a:pt x="84029" y="82630"/>
                  </a:cubicBezTo>
                  <a:cubicBezTo>
                    <a:pt x="131797" y="82630"/>
                    <a:pt x="145743" y="116102"/>
                    <a:pt x="145743" y="161779"/>
                  </a:cubicBezTo>
                  <a:lnTo>
                    <a:pt x="145743" y="263589"/>
                  </a:lnTo>
                  <a:lnTo>
                    <a:pt x="122731" y="263589"/>
                  </a:lnTo>
                  <a:lnTo>
                    <a:pt x="122731" y="169799"/>
                  </a:lnTo>
                  <a:cubicBezTo>
                    <a:pt x="122731" y="126912"/>
                    <a:pt x="114012" y="101810"/>
                    <a:pt x="78799" y="101810"/>
                  </a:cubicBezTo>
                  <a:cubicBezTo>
                    <a:pt x="47418" y="101810"/>
                    <a:pt x="22662" y="126912"/>
                    <a:pt x="22662" y="174680"/>
                  </a:cubicBezTo>
                  <a:lnTo>
                    <a:pt x="22662" y="263589"/>
                  </a:lnTo>
                  <a:lnTo>
                    <a:pt x="0" y="2635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9EC5240E-F023-72DC-BAB2-8E04EDC89A8E}"/>
                </a:ext>
              </a:extLst>
            </p:cNvPr>
            <p:cNvSpPr/>
            <p:nvPr/>
          </p:nvSpPr>
          <p:spPr>
            <a:xfrm>
              <a:off x="3263548" y="1971925"/>
              <a:ext cx="154458" cy="254524"/>
            </a:xfrm>
            <a:custGeom>
              <a:avLst/>
              <a:gdLst>
                <a:gd name="csX0" fmla="*/ 6276 w 154458"/>
                <a:gd name="csY0" fmla="*/ 251738 h 254524"/>
                <a:gd name="csX1" fmla="*/ 8370 w 154458"/>
                <a:gd name="csY1" fmla="*/ 232908 h 254524"/>
                <a:gd name="csX2" fmla="*/ 24406 w 154458"/>
                <a:gd name="csY2" fmla="*/ 235698 h 254524"/>
                <a:gd name="csX3" fmla="*/ 65898 w 154458"/>
                <a:gd name="csY3" fmla="*/ 182700 h 254524"/>
                <a:gd name="csX4" fmla="*/ 0 w 154458"/>
                <a:gd name="csY4" fmla="*/ 0 h 254524"/>
                <a:gd name="csX5" fmla="*/ 24756 w 154458"/>
                <a:gd name="csY5" fmla="*/ 0 h 254524"/>
                <a:gd name="csX6" fmla="*/ 64853 w 154458"/>
                <a:gd name="csY6" fmla="*/ 117151 h 254524"/>
                <a:gd name="csX7" fmla="*/ 77404 w 154458"/>
                <a:gd name="csY7" fmla="*/ 159339 h 254524"/>
                <a:gd name="csX8" fmla="*/ 78104 w 154458"/>
                <a:gd name="csY8" fmla="*/ 159339 h 254524"/>
                <a:gd name="csX9" fmla="*/ 91000 w 154458"/>
                <a:gd name="csY9" fmla="*/ 117151 h 254524"/>
                <a:gd name="csX10" fmla="*/ 131097 w 154458"/>
                <a:gd name="csY10" fmla="*/ 0 h 254524"/>
                <a:gd name="csX11" fmla="*/ 154458 w 154458"/>
                <a:gd name="csY11" fmla="*/ 0 h 254524"/>
                <a:gd name="csX12" fmla="*/ 86120 w 154458"/>
                <a:gd name="csY12" fmla="*/ 190720 h 254524"/>
                <a:gd name="csX13" fmla="*/ 25106 w 154458"/>
                <a:gd name="csY13" fmla="*/ 254524 h 254524"/>
                <a:gd name="csX14" fmla="*/ 6276 w 154458"/>
                <a:gd name="csY14" fmla="*/ 251738 h 2545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54458" h="254524">
                  <a:moveTo>
                    <a:pt x="6276" y="251738"/>
                  </a:moveTo>
                  <a:lnTo>
                    <a:pt x="8370" y="232908"/>
                  </a:lnTo>
                  <a:cubicBezTo>
                    <a:pt x="12901" y="234303"/>
                    <a:pt x="19176" y="235698"/>
                    <a:pt x="24406" y="235698"/>
                  </a:cubicBezTo>
                  <a:cubicBezTo>
                    <a:pt x="43932" y="235698"/>
                    <a:pt x="52302" y="224542"/>
                    <a:pt x="65898" y="182700"/>
                  </a:cubicBezTo>
                  <a:lnTo>
                    <a:pt x="0" y="0"/>
                  </a:lnTo>
                  <a:lnTo>
                    <a:pt x="24756" y="0"/>
                  </a:lnTo>
                  <a:lnTo>
                    <a:pt x="64853" y="117151"/>
                  </a:lnTo>
                  <a:cubicBezTo>
                    <a:pt x="68688" y="127962"/>
                    <a:pt x="74264" y="147483"/>
                    <a:pt x="77404" y="159339"/>
                  </a:cubicBezTo>
                  <a:lnTo>
                    <a:pt x="78104" y="159339"/>
                  </a:lnTo>
                  <a:cubicBezTo>
                    <a:pt x="81239" y="147483"/>
                    <a:pt x="87515" y="127962"/>
                    <a:pt x="91000" y="117151"/>
                  </a:cubicBezTo>
                  <a:lnTo>
                    <a:pt x="131097" y="0"/>
                  </a:lnTo>
                  <a:lnTo>
                    <a:pt x="154458" y="0"/>
                  </a:lnTo>
                  <a:lnTo>
                    <a:pt x="86120" y="190720"/>
                  </a:lnTo>
                  <a:cubicBezTo>
                    <a:pt x="71129" y="231862"/>
                    <a:pt x="58923" y="254524"/>
                    <a:pt x="25106" y="254524"/>
                  </a:cubicBezTo>
                  <a:cubicBezTo>
                    <a:pt x="20221" y="254524"/>
                    <a:pt x="12551" y="253829"/>
                    <a:pt x="6276" y="251738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E5F735CF-1A66-EAD1-3845-BEB7DB9734C5}"/>
                </a:ext>
              </a:extLst>
            </p:cNvPr>
            <p:cNvSpPr/>
            <p:nvPr/>
          </p:nvSpPr>
          <p:spPr>
            <a:xfrm>
              <a:off x="3521212" y="1968089"/>
              <a:ext cx="158643" cy="258359"/>
            </a:xfrm>
            <a:custGeom>
              <a:avLst/>
              <a:gdLst>
                <a:gd name="csX0" fmla="*/ 13946 w 158643"/>
                <a:gd name="csY0" fmla="*/ 246508 h 258359"/>
                <a:gd name="csX1" fmla="*/ 16386 w 158643"/>
                <a:gd name="csY1" fmla="*/ 223492 h 258359"/>
                <a:gd name="csX2" fmla="*/ 74614 w 158643"/>
                <a:gd name="csY2" fmla="*/ 238488 h 258359"/>
                <a:gd name="csX3" fmla="*/ 136677 w 158643"/>
                <a:gd name="csY3" fmla="*/ 167359 h 258359"/>
                <a:gd name="csX4" fmla="*/ 137373 w 158643"/>
                <a:gd name="csY4" fmla="*/ 143998 h 258359"/>
                <a:gd name="csX5" fmla="*/ 136677 w 158643"/>
                <a:gd name="csY5" fmla="*/ 143998 h 258359"/>
                <a:gd name="csX6" fmla="*/ 76009 w 158643"/>
                <a:gd name="csY6" fmla="*/ 180955 h 258359"/>
                <a:gd name="csX7" fmla="*/ 0 w 158643"/>
                <a:gd name="csY7" fmla="*/ 92745 h 258359"/>
                <a:gd name="csX8" fmla="*/ 77754 w 158643"/>
                <a:gd name="csY8" fmla="*/ 0 h 258359"/>
                <a:gd name="csX9" fmla="*/ 137373 w 158643"/>
                <a:gd name="csY9" fmla="*/ 35217 h 258359"/>
                <a:gd name="csX10" fmla="*/ 138072 w 158643"/>
                <a:gd name="csY10" fmla="*/ 35217 h 258359"/>
                <a:gd name="csX11" fmla="*/ 137373 w 158643"/>
                <a:gd name="csY11" fmla="*/ 3835 h 258359"/>
                <a:gd name="csX12" fmla="*/ 158643 w 158643"/>
                <a:gd name="csY12" fmla="*/ 3835 h 258359"/>
                <a:gd name="csX13" fmla="*/ 158643 w 158643"/>
                <a:gd name="csY13" fmla="*/ 171544 h 258359"/>
                <a:gd name="csX14" fmla="*/ 75314 w 158643"/>
                <a:gd name="csY14" fmla="*/ 258359 h 258359"/>
                <a:gd name="csX15" fmla="*/ 13946 w 158643"/>
                <a:gd name="csY15" fmla="*/ 246508 h 258359"/>
                <a:gd name="csX16" fmla="*/ 136677 w 158643"/>
                <a:gd name="csY16" fmla="*/ 92045 h 258359"/>
                <a:gd name="csX17" fmla="*/ 79844 w 158643"/>
                <a:gd name="csY17" fmla="*/ 19176 h 258359"/>
                <a:gd name="csX18" fmla="*/ 24406 w 158643"/>
                <a:gd name="csY18" fmla="*/ 92395 h 258359"/>
                <a:gd name="csX19" fmla="*/ 79149 w 158643"/>
                <a:gd name="csY19" fmla="*/ 162129 h 258359"/>
                <a:gd name="csX20" fmla="*/ 136677 w 158643"/>
                <a:gd name="csY20" fmla="*/ 92045 h 2583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158643" h="258359">
                  <a:moveTo>
                    <a:pt x="13946" y="246508"/>
                  </a:moveTo>
                  <a:lnTo>
                    <a:pt x="16386" y="223492"/>
                  </a:lnTo>
                  <a:cubicBezTo>
                    <a:pt x="34867" y="233607"/>
                    <a:pt x="54743" y="238488"/>
                    <a:pt x="74614" y="238488"/>
                  </a:cubicBezTo>
                  <a:cubicBezTo>
                    <a:pt x="121686" y="238488"/>
                    <a:pt x="136677" y="208851"/>
                    <a:pt x="136677" y="167359"/>
                  </a:cubicBezTo>
                  <a:cubicBezTo>
                    <a:pt x="136677" y="160734"/>
                    <a:pt x="136677" y="152018"/>
                    <a:pt x="137373" y="143998"/>
                  </a:cubicBezTo>
                  <a:lnTo>
                    <a:pt x="136677" y="143998"/>
                  </a:lnTo>
                  <a:cubicBezTo>
                    <a:pt x="125867" y="164919"/>
                    <a:pt x="105296" y="180955"/>
                    <a:pt x="76009" y="180955"/>
                  </a:cubicBezTo>
                  <a:cubicBezTo>
                    <a:pt x="29287" y="180955"/>
                    <a:pt x="0" y="145043"/>
                    <a:pt x="0" y="92745"/>
                  </a:cubicBezTo>
                  <a:cubicBezTo>
                    <a:pt x="0" y="40443"/>
                    <a:pt x="30682" y="0"/>
                    <a:pt x="77754" y="0"/>
                  </a:cubicBezTo>
                  <a:cubicBezTo>
                    <a:pt x="108086" y="0"/>
                    <a:pt x="126916" y="16036"/>
                    <a:pt x="137373" y="35217"/>
                  </a:cubicBezTo>
                  <a:lnTo>
                    <a:pt x="138072" y="35217"/>
                  </a:lnTo>
                  <a:cubicBezTo>
                    <a:pt x="137377" y="24057"/>
                    <a:pt x="137373" y="12901"/>
                    <a:pt x="137373" y="3835"/>
                  </a:cubicBezTo>
                  <a:lnTo>
                    <a:pt x="158643" y="3835"/>
                  </a:lnTo>
                  <a:lnTo>
                    <a:pt x="158643" y="171544"/>
                  </a:lnTo>
                  <a:cubicBezTo>
                    <a:pt x="158643" y="225587"/>
                    <a:pt x="130052" y="258359"/>
                    <a:pt x="75314" y="258359"/>
                  </a:cubicBezTo>
                  <a:cubicBezTo>
                    <a:pt x="52998" y="258359"/>
                    <a:pt x="32776" y="254524"/>
                    <a:pt x="13946" y="246508"/>
                  </a:cubicBezTo>
                  <a:close/>
                  <a:moveTo>
                    <a:pt x="136677" y="92045"/>
                  </a:moveTo>
                  <a:cubicBezTo>
                    <a:pt x="136677" y="50558"/>
                    <a:pt x="114361" y="19176"/>
                    <a:pt x="79844" y="19176"/>
                  </a:cubicBezTo>
                  <a:cubicBezTo>
                    <a:pt x="45327" y="19176"/>
                    <a:pt x="24406" y="49858"/>
                    <a:pt x="24406" y="92395"/>
                  </a:cubicBezTo>
                  <a:cubicBezTo>
                    <a:pt x="24406" y="134932"/>
                    <a:pt x="45327" y="162129"/>
                    <a:pt x="79149" y="162129"/>
                  </a:cubicBezTo>
                  <a:cubicBezTo>
                    <a:pt x="112966" y="162129"/>
                    <a:pt x="136677" y="133192"/>
                    <a:pt x="136677" y="92045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4" name="Freihandform 23">
              <a:extLst>
                <a:ext uri="{FF2B5EF4-FFF2-40B4-BE49-F238E27FC236}">
                  <a16:creationId xmlns:a16="http://schemas.microsoft.com/office/drawing/2014/main" id="{9EDED9D9-12FA-2760-98F7-996A44AE7E20}"/>
                </a:ext>
              </a:extLst>
            </p:cNvPr>
            <p:cNvSpPr/>
            <p:nvPr/>
          </p:nvSpPr>
          <p:spPr>
            <a:xfrm>
              <a:off x="3729888" y="1968089"/>
              <a:ext cx="88563" cy="180955"/>
            </a:xfrm>
            <a:custGeom>
              <a:avLst/>
              <a:gdLst>
                <a:gd name="csX0" fmla="*/ 1745 w 88563"/>
                <a:gd name="csY0" fmla="*/ 57183 h 180955"/>
                <a:gd name="csX1" fmla="*/ 0 w 88563"/>
                <a:gd name="csY1" fmla="*/ 3835 h 180955"/>
                <a:gd name="csX2" fmla="*/ 22316 w 88563"/>
                <a:gd name="csY2" fmla="*/ 3835 h 180955"/>
                <a:gd name="csX3" fmla="*/ 23711 w 88563"/>
                <a:gd name="csY3" fmla="*/ 38352 h 180955"/>
                <a:gd name="csX4" fmla="*/ 24406 w 88563"/>
                <a:gd name="csY4" fmla="*/ 38352 h 180955"/>
                <a:gd name="csX5" fmla="*/ 73919 w 88563"/>
                <a:gd name="csY5" fmla="*/ 0 h 180955"/>
                <a:gd name="csX6" fmla="*/ 88564 w 88563"/>
                <a:gd name="csY6" fmla="*/ 2090 h 180955"/>
                <a:gd name="csX7" fmla="*/ 88214 w 88563"/>
                <a:gd name="csY7" fmla="*/ 23011 h 180955"/>
                <a:gd name="csX8" fmla="*/ 73569 w 88563"/>
                <a:gd name="csY8" fmla="*/ 21267 h 180955"/>
                <a:gd name="csX9" fmla="*/ 24406 w 88563"/>
                <a:gd name="csY9" fmla="*/ 89260 h 180955"/>
                <a:gd name="csX10" fmla="*/ 24406 w 88563"/>
                <a:gd name="csY10" fmla="*/ 180955 h 180955"/>
                <a:gd name="csX11" fmla="*/ 1745 w 88563"/>
                <a:gd name="csY11" fmla="*/ 180955 h 180955"/>
                <a:gd name="csX12" fmla="*/ 1745 w 88563"/>
                <a:gd name="csY12" fmla="*/ 57183 h 1809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88563" h="180955">
                  <a:moveTo>
                    <a:pt x="1745" y="57183"/>
                  </a:moveTo>
                  <a:cubicBezTo>
                    <a:pt x="1745" y="38352"/>
                    <a:pt x="1395" y="18826"/>
                    <a:pt x="0" y="3835"/>
                  </a:cubicBezTo>
                  <a:lnTo>
                    <a:pt x="22316" y="3835"/>
                  </a:lnTo>
                  <a:cubicBezTo>
                    <a:pt x="23015" y="13251"/>
                    <a:pt x="23711" y="29287"/>
                    <a:pt x="23711" y="38352"/>
                  </a:cubicBezTo>
                  <a:lnTo>
                    <a:pt x="24406" y="38352"/>
                  </a:lnTo>
                  <a:cubicBezTo>
                    <a:pt x="32081" y="16386"/>
                    <a:pt x="51257" y="0"/>
                    <a:pt x="73919" y="0"/>
                  </a:cubicBezTo>
                  <a:cubicBezTo>
                    <a:pt x="79149" y="0"/>
                    <a:pt x="84029" y="695"/>
                    <a:pt x="88564" y="2090"/>
                  </a:cubicBezTo>
                  <a:lnTo>
                    <a:pt x="88214" y="23011"/>
                  </a:lnTo>
                  <a:cubicBezTo>
                    <a:pt x="83679" y="21616"/>
                    <a:pt x="79149" y="21267"/>
                    <a:pt x="73569" y="21267"/>
                  </a:cubicBezTo>
                  <a:cubicBezTo>
                    <a:pt x="43932" y="21267"/>
                    <a:pt x="24406" y="49858"/>
                    <a:pt x="24406" y="89260"/>
                  </a:cubicBezTo>
                  <a:lnTo>
                    <a:pt x="24406" y="180955"/>
                  </a:lnTo>
                  <a:lnTo>
                    <a:pt x="1745" y="180955"/>
                  </a:lnTo>
                  <a:lnTo>
                    <a:pt x="1745" y="57183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76A8AF8B-8496-A911-B775-E9FF8FF4B5E8}"/>
                </a:ext>
              </a:extLst>
            </p:cNvPr>
            <p:cNvSpPr/>
            <p:nvPr/>
          </p:nvSpPr>
          <p:spPr>
            <a:xfrm>
              <a:off x="3830262" y="1968089"/>
              <a:ext cx="169799" cy="184790"/>
            </a:xfrm>
            <a:custGeom>
              <a:avLst/>
              <a:gdLst>
                <a:gd name="csX0" fmla="*/ 0 w 169799"/>
                <a:gd name="csY0" fmla="*/ 93095 h 184790"/>
                <a:gd name="csX1" fmla="*/ 86470 w 169799"/>
                <a:gd name="csY1" fmla="*/ 0 h 184790"/>
                <a:gd name="csX2" fmla="*/ 169799 w 169799"/>
                <a:gd name="csY2" fmla="*/ 93095 h 184790"/>
                <a:gd name="csX3" fmla="*/ 84725 w 169799"/>
                <a:gd name="csY3" fmla="*/ 184790 h 184790"/>
                <a:gd name="csX4" fmla="*/ 0 w 169799"/>
                <a:gd name="csY4" fmla="*/ 93095 h 184790"/>
                <a:gd name="csX5" fmla="*/ 145743 w 169799"/>
                <a:gd name="csY5" fmla="*/ 92395 h 184790"/>
                <a:gd name="csX6" fmla="*/ 84375 w 169799"/>
                <a:gd name="csY6" fmla="*/ 19176 h 184790"/>
                <a:gd name="csX7" fmla="*/ 24057 w 169799"/>
                <a:gd name="csY7" fmla="*/ 93095 h 184790"/>
                <a:gd name="csX8" fmla="*/ 84725 w 169799"/>
                <a:gd name="csY8" fmla="*/ 165614 h 184790"/>
                <a:gd name="csX9" fmla="*/ 145743 w 169799"/>
                <a:gd name="csY9" fmla="*/ 92395 h 18479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69799" h="184790">
                  <a:moveTo>
                    <a:pt x="0" y="93095"/>
                  </a:moveTo>
                  <a:cubicBezTo>
                    <a:pt x="0" y="37657"/>
                    <a:pt x="35217" y="0"/>
                    <a:pt x="86470" y="0"/>
                  </a:cubicBezTo>
                  <a:cubicBezTo>
                    <a:pt x="134933" y="0"/>
                    <a:pt x="169799" y="38002"/>
                    <a:pt x="169799" y="93095"/>
                  </a:cubicBezTo>
                  <a:cubicBezTo>
                    <a:pt x="169799" y="148183"/>
                    <a:pt x="134933" y="184790"/>
                    <a:pt x="84725" y="184790"/>
                  </a:cubicBezTo>
                  <a:cubicBezTo>
                    <a:pt x="34517" y="184790"/>
                    <a:pt x="0" y="147138"/>
                    <a:pt x="0" y="93095"/>
                  </a:cubicBezTo>
                  <a:close/>
                  <a:moveTo>
                    <a:pt x="145743" y="92395"/>
                  </a:moveTo>
                  <a:cubicBezTo>
                    <a:pt x="145743" y="48117"/>
                    <a:pt x="121336" y="19176"/>
                    <a:pt x="84375" y="19176"/>
                  </a:cubicBezTo>
                  <a:cubicBezTo>
                    <a:pt x="47418" y="19176"/>
                    <a:pt x="24057" y="48463"/>
                    <a:pt x="24057" y="93095"/>
                  </a:cubicBezTo>
                  <a:cubicBezTo>
                    <a:pt x="24057" y="137723"/>
                    <a:pt x="48463" y="165614"/>
                    <a:pt x="84725" y="165614"/>
                  </a:cubicBezTo>
                  <a:cubicBezTo>
                    <a:pt x="120987" y="165614"/>
                    <a:pt x="145743" y="136677"/>
                    <a:pt x="145743" y="92395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3CE49AB8-6025-A8CE-F4EF-9BF585D25381}"/>
                </a:ext>
              </a:extLst>
            </p:cNvPr>
            <p:cNvSpPr/>
            <p:nvPr/>
          </p:nvSpPr>
          <p:spPr>
            <a:xfrm>
              <a:off x="4039242" y="1971925"/>
              <a:ext cx="147487" cy="180955"/>
            </a:xfrm>
            <a:custGeom>
              <a:avLst/>
              <a:gdLst>
                <a:gd name="csX0" fmla="*/ 0 w 147487"/>
                <a:gd name="csY0" fmla="*/ 101810 h 180955"/>
                <a:gd name="csX1" fmla="*/ 0 w 147487"/>
                <a:gd name="csY1" fmla="*/ 0 h 180955"/>
                <a:gd name="csX2" fmla="*/ 23011 w 147487"/>
                <a:gd name="csY2" fmla="*/ 0 h 180955"/>
                <a:gd name="csX3" fmla="*/ 23011 w 147487"/>
                <a:gd name="csY3" fmla="*/ 94490 h 180955"/>
                <a:gd name="csX4" fmla="*/ 66944 w 147487"/>
                <a:gd name="csY4" fmla="*/ 161779 h 180955"/>
                <a:gd name="csX5" fmla="*/ 123077 w 147487"/>
                <a:gd name="csY5" fmla="*/ 89260 h 180955"/>
                <a:gd name="csX6" fmla="*/ 123077 w 147487"/>
                <a:gd name="csY6" fmla="*/ 0 h 180955"/>
                <a:gd name="csX7" fmla="*/ 145743 w 147487"/>
                <a:gd name="csY7" fmla="*/ 0 h 180955"/>
                <a:gd name="csX8" fmla="*/ 145743 w 147487"/>
                <a:gd name="csY8" fmla="*/ 124126 h 180955"/>
                <a:gd name="csX9" fmla="*/ 147487 w 147487"/>
                <a:gd name="csY9" fmla="*/ 177120 h 180955"/>
                <a:gd name="csX10" fmla="*/ 125521 w 147487"/>
                <a:gd name="csY10" fmla="*/ 177120 h 180955"/>
                <a:gd name="csX11" fmla="*/ 124126 w 147487"/>
                <a:gd name="csY11" fmla="*/ 143648 h 180955"/>
                <a:gd name="csX12" fmla="*/ 123427 w 147487"/>
                <a:gd name="csY12" fmla="*/ 143648 h 180955"/>
                <a:gd name="csX13" fmla="*/ 62063 w 147487"/>
                <a:gd name="csY13" fmla="*/ 180955 h 180955"/>
                <a:gd name="csX14" fmla="*/ 0 w 147487"/>
                <a:gd name="csY14" fmla="*/ 101810 h 18095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147487" h="180955">
                  <a:moveTo>
                    <a:pt x="0" y="101810"/>
                  </a:moveTo>
                  <a:lnTo>
                    <a:pt x="0" y="0"/>
                  </a:lnTo>
                  <a:lnTo>
                    <a:pt x="23011" y="0"/>
                  </a:lnTo>
                  <a:lnTo>
                    <a:pt x="23011" y="94490"/>
                  </a:lnTo>
                  <a:cubicBezTo>
                    <a:pt x="23011" y="140163"/>
                    <a:pt x="32776" y="161779"/>
                    <a:pt x="66944" y="161779"/>
                  </a:cubicBezTo>
                  <a:cubicBezTo>
                    <a:pt x="99020" y="161779"/>
                    <a:pt x="123077" y="138768"/>
                    <a:pt x="123077" y="89260"/>
                  </a:cubicBezTo>
                  <a:lnTo>
                    <a:pt x="123077" y="0"/>
                  </a:lnTo>
                  <a:lnTo>
                    <a:pt x="145743" y="0"/>
                  </a:lnTo>
                  <a:lnTo>
                    <a:pt x="145743" y="124126"/>
                  </a:lnTo>
                  <a:cubicBezTo>
                    <a:pt x="145743" y="142953"/>
                    <a:pt x="146092" y="162129"/>
                    <a:pt x="147487" y="177120"/>
                  </a:cubicBezTo>
                  <a:lnTo>
                    <a:pt x="125521" y="177120"/>
                  </a:lnTo>
                  <a:cubicBezTo>
                    <a:pt x="124822" y="169450"/>
                    <a:pt x="124126" y="153063"/>
                    <a:pt x="124126" y="143648"/>
                  </a:cubicBezTo>
                  <a:lnTo>
                    <a:pt x="123427" y="143648"/>
                  </a:lnTo>
                  <a:cubicBezTo>
                    <a:pt x="111226" y="167009"/>
                    <a:pt x="89955" y="180955"/>
                    <a:pt x="62063" y="180955"/>
                  </a:cubicBezTo>
                  <a:cubicBezTo>
                    <a:pt x="18826" y="180955"/>
                    <a:pt x="0" y="155154"/>
                    <a:pt x="0" y="101810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7" name="Freihandform 26">
              <a:extLst>
                <a:ext uri="{FF2B5EF4-FFF2-40B4-BE49-F238E27FC236}">
                  <a16:creationId xmlns:a16="http://schemas.microsoft.com/office/drawing/2014/main" id="{0A3250D2-4D77-9B72-8120-366A5BB8EB4D}"/>
                </a:ext>
              </a:extLst>
            </p:cNvPr>
            <p:cNvSpPr/>
            <p:nvPr/>
          </p:nvSpPr>
          <p:spPr>
            <a:xfrm>
              <a:off x="4235409" y="1968089"/>
              <a:ext cx="160388" cy="254178"/>
            </a:xfrm>
            <a:custGeom>
              <a:avLst/>
              <a:gdLst>
                <a:gd name="csX0" fmla="*/ 1745 w 160388"/>
                <a:gd name="csY0" fmla="*/ 57183 h 254178"/>
                <a:gd name="csX1" fmla="*/ 0 w 160388"/>
                <a:gd name="csY1" fmla="*/ 3835 h 254178"/>
                <a:gd name="csX2" fmla="*/ 21966 w 160388"/>
                <a:gd name="csY2" fmla="*/ 3835 h 254178"/>
                <a:gd name="csX3" fmla="*/ 23361 w 160388"/>
                <a:gd name="csY3" fmla="*/ 37657 h 254178"/>
                <a:gd name="csX4" fmla="*/ 24061 w 160388"/>
                <a:gd name="csY4" fmla="*/ 37657 h 254178"/>
                <a:gd name="csX5" fmla="*/ 86470 w 160388"/>
                <a:gd name="csY5" fmla="*/ 0 h 254178"/>
                <a:gd name="csX6" fmla="*/ 160388 w 160388"/>
                <a:gd name="csY6" fmla="*/ 91350 h 254178"/>
                <a:gd name="csX7" fmla="*/ 85424 w 160388"/>
                <a:gd name="csY7" fmla="*/ 184790 h 254178"/>
                <a:gd name="csX8" fmla="*/ 24406 w 160388"/>
                <a:gd name="csY8" fmla="*/ 146092 h 254178"/>
                <a:gd name="csX9" fmla="*/ 23711 w 160388"/>
                <a:gd name="csY9" fmla="*/ 146092 h 254178"/>
                <a:gd name="csX10" fmla="*/ 24406 w 160388"/>
                <a:gd name="csY10" fmla="*/ 190371 h 254178"/>
                <a:gd name="csX11" fmla="*/ 24406 w 160388"/>
                <a:gd name="csY11" fmla="*/ 254178 h 254178"/>
                <a:gd name="csX12" fmla="*/ 1745 w 160388"/>
                <a:gd name="csY12" fmla="*/ 254178 h 254178"/>
                <a:gd name="csX13" fmla="*/ 1745 w 160388"/>
                <a:gd name="csY13" fmla="*/ 57183 h 254178"/>
                <a:gd name="csX14" fmla="*/ 136332 w 160388"/>
                <a:gd name="csY14" fmla="*/ 93440 h 254178"/>
                <a:gd name="csX15" fmla="*/ 80894 w 160388"/>
                <a:gd name="csY15" fmla="*/ 19176 h 254178"/>
                <a:gd name="csX16" fmla="*/ 23361 w 160388"/>
                <a:gd name="csY16" fmla="*/ 93440 h 254178"/>
                <a:gd name="csX17" fmla="*/ 81239 w 160388"/>
                <a:gd name="csY17" fmla="*/ 165614 h 254178"/>
                <a:gd name="csX18" fmla="*/ 136332 w 160388"/>
                <a:gd name="csY18" fmla="*/ 93440 h 25417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160388" h="254178">
                  <a:moveTo>
                    <a:pt x="1745" y="57183"/>
                  </a:moveTo>
                  <a:cubicBezTo>
                    <a:pt x="1745" y="38352"/>
                    <a:pt x="1395" y="18826"/>
                    <a:pt x="0" y="3835"/>
                  </a:cubicBezTo>
                  <a:lnTo>
                    <a:pt x="21966" y="3835"/>
                  </a:lnTo>
                  <a:cubicBezTo>
                    <a:pt x="22666" y="11506"/>
                    <a:pt x="23361" y="29287"/>
                    <a:pt x="23361" y="37657"/>
                  </a:cubicBezTo>
                  <a:lnTo>
                    <a:pt x="24061" y="37657"/>
                  </a:lnTo>
                  <a:cubicBezTo>
                    <a:pt x="37657" y="12551"/>
                    <a:pt x="59973" y="0"/>
                    <a:pt x="86470" y="0"/>
                  </a:cubicBezTo>
                  <a:cubicBezTo>
                    <a:pt x="130752" y="0"/>
                    <a:pt x="160388" y="36957"/>
                    <a:pt x="160388" y="91350"/>
                  </a:cubicBezTo>
                  <a:cubicBezTo>
                    <a:pt x="160388" y="145743"/>
                    <a:pt x="130402" y="184790"/>
                    <a:pt x="85424" y="184790"/>
                  </a:cubicBezTo>
                  <a:cubicBezTo>
                    <a:pt x="57878" y="184790"/>
                    <a:pt x="35566" y="169799"/>
                    <a:pt x="24406" y="146092"/>
                  </a:cubicBezTo>
                  <a:lnTo>
                    <a:pt x="23711" y="146092"/>
                  </a:lnTo>
                  <a:cubicBezTo>
                    <a:pt x="24406" y="153413"/>
                    <a:pt x="24406" y="176425"/>
                    <a:pt x="24406" y="190371"/>
                  </a:cubicBezTo>
                  <a:lnTo>
                    <a:pt x="24406" y="254178"/>
                  </a:lnTo>
                  <a:lnTo>
                    <a:pt x="1745" y="254178"/>
                  </a:lnTo>
                  <a:lnTo>
                    <a:pt x="1745" y="57183"/>
                  </a:lnTo>
                  <a:close/>
                  <a:moveTo>
                    <a:pt x="136332" y="93440"/>
                  </a:moveTo>
                  <a:cubicBezTo>
                    <a:pt x="136332" y="48463"/>
                    <a:pt x="115411" y="19176"/>
                    <a:pt x="80894" y="19176"/>
                  </a:cubicBezTo>
                  <a:cubicBezTo>
                    <a:pt x="46372" y="19176"/>
                    <a:pt x="23361" y="50208"/>
                    <a:pt x="23361" y="93440"/>
                  </a:cubicBezTo>
                  <a:cubicBezTo>
                    <a:pt x="23361" y="136677"/>
                    <a:pt x="48117" y="165614"/>
                    <a:pt x="81239" y="165614"/>
                  </a:cubicBezTo>
                  <a:cubicBezTo>
                    <a:pt x="114365" y="165614"/>
                    <a:pt x="136332" y="135282"/>
                    <a:pt x="136332" y="93440"/>
                  </a:cubicBez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8" name="Freihandform 27">
              <a:extLst>
                <a:ext uri="{FF2B5EF4-FFF2-40B4-BE49-F238E27FC236}">
                  <a16:creationId xmlns:a16="http://schemas.microsoft.com/office/drawing/2014/main" id="{5A10C6C1-EB1A-8EDF-B7E0-E075D75A7478}"/>
                </a:ext>
              </a:extLst>
            </p:cNvPr>
            <p:cNvSpPr/>
            <p:nvPr/>
          </p:nvSpPr>
          <p:spPr>
            <a:xfrm>
              <a:off x="1431235" y="979214"/>
              <a:ext cx="361002" cy="388458"/>
            </a:xfrm>
            <a:custGeom>
              <a:avLst/>
              <a:gdLst>
                <a:gd name="csX0" fmla="*/ 194229 w 361002"/>
                <a:gd name="csY0" fmla="*/ 0 h 388458"/>
                <a:gd name="csX1" fmla="*/ 0 w 361002"/>
                <a:gd name="csY1" fmla="*/ 194221 h 388458"/>
                <a:gd name="csX2" fmla="*/ 194229 w 361002"/>
                <a:gd name="csY2" fmla="*/ 388459 h 388458"/>
                <a:gd name="csX3" fmla="*/ 235906 w 361002"/>
                <a:gd name="csY3" fmla="*/ 383926 h 388458"/>
                <a:gd name="csX4" fmla="*/ 361002 w 361002"/>
                <a:gd name="csY4" fmla="*/ 94655 h 388458"/>
                <a:gd name="csX5" fmla="*/ 194229 w 361002"/>
                <a:gd name="csY5" fmla="*/ 0 h 38845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361002" h="388458">
                  <a:moveTo>
                    <a:pt x="194229" y="0"/>
                  </a:moveTo>
                  <a:cubicBezTo>
                    <a:pt x="86960" y="0"/>
                    <a:pt x="0" y="86960"/>
                    <a:pt x="0" y="194221"/>
                  </a:cubicBezTo>
                  <a:cubicBezTo>
                    <a:pt x="0" y="301499"/>
                    <a:pt x="86960" y="388459"/>
                    <a:pt x="194229" y="388459"/>
                  </a:cubicBezTo>
                  <a:cubicBezTo>
                    <a:pt x="208543" y="388459"/>
                    <a:pt x="222470" y="386873"/>
                    <a:pt x="235906" y="383926"/>
                  </a:cubicBezTo>
                  <a:lnTo>
                    <a:pt x="361002" y="94655"/>
                  </a:lnTo>
                  <a:cubicBezTo>
                    <a:pt x="327077" y="37966"/>
                    <a:pt x="265100" y="0"/>
                    <a:pt x="194229" y="0"/>
                  </a:cubicBezTo>
                  <a:close/>
                </a:path>
              </a:pathLst>
            </a:custGeom>
            <a:solidFill>
              <a:srgbClr val="01EBBD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  <p:sp>
          <p:nvSpPr>
            <p:cNvPr id="29" name="Freihandform 28">
              <a:extLst>
                <a:ext uri="{FF2B5EF4-FFF2-40B4-BE49-F238E27FC236}">
                  <a16:creationId xmlns:a16="http://schemas.microsoft.com/office/drawing/2014/main" id="{A41095F8-8185-1CD3-813C-E6F533FDBAAC}"/>
                </a:ext>
              </a:extLst>
            </p:cNvPr>
            <p:cNvSpPr/>
            <p:nvPr/>
          </p:nvSpPr>
          <p:spPr>
            <a:xfrm>
              <a:off x="1579592" y="992756"/>
              <a:ext cx="463275" cy="763196"/>
            </a:xfrm>
            <a:custGeom>
              <a:avLst/>
              <a:gdLst>
                <a:gd name="csX0" fmla="*/ 463275 w 463275"/>
                <a:gd name="csY0" fmla="*/ 0 h 763196"/>
                <a:gd name="csX1" fmla="*/ 133244 w 463275"/>
                <a:gd name="csY1" fmla="*/ 763197 h 763196"/>
                <a:gd name="csX2" fmla="*/ 0 w 463275"/>
                <a:gd name="csY2" fmla="*/ 763197 h 763196"/>
                <a:gd name="csX3" fmla="*/ 330033 w 463275"/>
                <a:gd name="csY3" fmla="*/ 0 h 763196"/>
                <a:gd name="csX4" fmla="*/ 463275 w 463275"/>
                <a:gd name="csY4" fmla="*/ 0 h 76319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63275" h="763196">
                  <a:moveTo>
                    <a:pt x="463275" y="0"/>
                  </a:moveTo>
                  <a:lnTo>
                    <a:pt x="133244" y="763197"/>
                  </a:lnTo>
                  <a:lnTo>
                    <a:pt x="0" y="763197"/>
                  </a:lnTo>
                  <a:lnTo>
                    <a:pt x="330033" y="0"/>
                  </a:lnTo>
                  <a:lnTo>
                    <a:pt x="463275" y="0"/>
                  </a:lnTo>
                  <a:close/>
                </a:path>
              </a:pathLst>
            </a:custGeom>
            <a:solidFill>
              <a:srgbClr val="141414"/>
            </a:solidFill>
            <a:ln w="4162" cap="flat">
              <a:noFill/>
              <a:prstDash val="solid"/>
              <a:miter/>
            </a:ln>
          </p:spPr>
          <p:txBody>
            <a:bodyPr/>
            <a:lstStyle/>
            <a:p>
              <a:endParaRPr lang="de-DE"/>
            </a:p>
          </p:txBody>
        </p:sp>
      </p:grpSp>
      <p:sp>
        <p:nvSpPr>
          <p:cNvPr id="9" name="Textfeld 8">
            <a:extLst>
              <a:ext uri="{FF2B5EF4-FFF2-40B4-BE49-F238E27FC236}">
                <a16:creationId xmlns:a16="http://schemas.microsoft.com/office/drawing/2014/main" id="{EF692484-C1CD-B320-71B4-0000FDB21C00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rgbClr val="141414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rgbClr val="141414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3684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ransition_Headline+Subline-centere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3">
            <a:extLst>
              <a:ext uri="{FF2B5EF4-FFF2-40B4-BE49-F238E27FC236}">
                <a16:creationId xmlns:a16="http://schemas.microsoft.com/office/drawing/2014/main" id="{9CE856B1-FC9F-39C5-ED49-5CD8F70342C5}"/>
              </a:ext>
            </a:extLst>
          </p:cNvPr>
          <p:cNvSpPr/>
          <p:nvPr userDrawn="1"/>
        </p:nvSpPr>
        <p:spPr>
          <a:xfrm>
            <a:off x="9387231" y="4038599"/>
            <a:ext cx="9932641" cy="8916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indent="-685800" algn="l">
              <a:lnSpc>
                <a:spcPts val="6000"/>
              </a:lnSpc>
              <a:buClr>
                <a:srgbClr val="EA425B"/>
              </a:buClr>
              <a:buFont typeface="Arial" panose="020B0604020202020204" pitchFamily="34" charset="0"/>
              <a:buChar char="•"/>
            </a:pPr>
            <a:endParaRPr lang="en-US" sz="4800">
              <a:latin typeface="Avenir Book" panose="02000503020000020003" pitchFamily="2" charset="0"/>
            </a:endParaRPr>
          </a:p>
        </p:txBody>
      </p:sp>
      <p:sp>
        <p:nvSpPr>
          <p:cNvPr id="35" name="Textplatzhalter 4">
            <a:extLst>
              <a:ext uri="{FF2B5EF4-FFF2-40B4-BE49-F238E27FC236}">
                <a16:creationId xmlns:a16="http://schemas.microsoft.com/office/drawing/2014/main" id="{220D7A54-D6AA-68AE-CDA8-A1B623661C0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712074" y="6640291"/>
            <a:ext cx="20988485" cy="1336174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48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4F892487-DD97-DD99-4785-2B07B868E7B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6063" y="5006699"/>
            <a:ext cx="13533810" cy="1336174"/>
          </a:xfrm>
          <a:prstGeom prst="rect">
            <a:avLst/>
          </a:prstGeom>
        </p:spPr>
        <p:txBody>
          <a:bodyPr/>
          <a:lstStyle>
            <a:lvl1pPr algn="ctr">
              <a:defRPr sz="72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 Übergangsfolie</a:t>
            </a:r>
          </a:p>
        </p:txBody>
      </p:sp>
    </p:spTree>
    <p:extLst>
      <p:ext uri="{BB962C8B-B14F-4D97-AF65-F5344CB8AC3E}">
        <p14:creationId xmlns:p14="http://schemas.microsoft.com/office/powerpoint/2010/main" val="32145890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ransition_Hintergrund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2">
            <a:extLst>
              <a:ext uri="{FF2B5EF4-FFF2-40B4-BE49-F238E27FC236}">
                <a16:creationId xmlns:a16="http://schemas.microsoft.com/office/drawing/2014/main" id="{0015E99F-19FA-7FB8-CB60-B1365837779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24387175" cy="137160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10" name="Text 3">
            <a:extLst>
              <a:ext uri="{FF2B5EF4-FFF2-40B4-BE49-F238E27FC236}">
                <a16:creationId xmlns:a16="http://schemas.microsoft.com/office/drawing/2014/main" id="{9CE856B1-FC9F-39C5-ED49-5CD8F70342C5}"/>
              </a:ext>
            </a:extLst>
          </p:cNvPr>
          <p:cNvSpPr/>
          <p:nvPr userDrawn="1"/>
        </p:nvSpPr>
        <p:spPr>
          <a:xfrm>
            <a:off x="9387231" y="4038599"/>
            <a:ext cx="9932641" cy="891604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685800" indent="-685800" algn="l">
              <a:lnSpc>
                <a:spcPts val="6000"/>
              </a:lnSpc>
              <a:buClr>
                <a:srgbClr val="EA425B"/>
              </a:buClr>
              <a:buFont typeface="Arial" panose="020B0604020202020204" pitchFamily="34" charset="0"/>
              <a:buChar char="•"/>
            </a:pPr>
            <a:endParaRPr lang="en-US" sz="4800">
              <a:latin typeface="Avenir Book" panose="02000503020000020003" pitchFamily="2" charset="0"/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068EE0A2-09F8-3F85-E8FE-8D269296C9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398" y="5532437"/>
            <a:ext cx="21034375" cy="2651125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Headline Übergangsfolie</a:t>
            </a:r>
          </a:p>
        </p:txBody>
      </p:sp>
    </p:spTree>
    <p:extLst>
      <p:ext uri="{BB962C8B-B14F-4D97-AF65-F5344CB8AC3E}">
        <p14:creationId xmlns:p14="http://schemas.microsoft.com/office/powerpoint/2010/main" val="228834224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Copy+großes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8EF395AD-205B-B2C5-B0F4-D60893E63C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8E3C41D0-61FC-49D4-821E-B5D964A39CE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Headline</a:t>
            </a:r>
            <a:br>
              <a:rPr lang="de-DE" dirty="0"/>
            </a:br>
            <a:r>
              <a:rPr lang="de-DE" dirty="0"/>
              <a:t>einfügen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16F18C23-C7B4-4D5F-89EE-3A857F08948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7326313"/>
            <a:ext cx="8833938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072651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Copy+großes Bild_grey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0">
            <a:extLst>
              <a:ext uri="{FF2B5EF4-FFF2-40B4-BE49-F238E27FC236}">
                <a16:creationId xmlns:a16="http://schemas.microsoft.com/office/drawing/2014/main" id="{714F28A2-A1F0-1CE5-C9E5-2C42437B1CCE}"/>
              </a:ext>
            </a:extLst>
          </p:cNvPr>
          <p:cNvSpPr/>
          <p:nvPr userDrawn="1"/>
        </p:nvSpPr>
        <p:spPr>
          <a:xfrm>
            <a:off x="0" y="0"/>
            <a:ext cx="10669334" cy="13716000"/>
          </a:xfrm>
          <a:prstGeom prst="rect">
            <a:avLst/>
          </a:prstGeom>
          <a:solidFill>
            <a:srgbClr val="282828">
              <a:alpha val="100000"/>
            </a:srgbClr>
          </a:solidFill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" name="Bildplatzhalter 2">
            <a:extLst>
              <a:ext uri="{FF2B5EF4-FFF2-40B4-BE49-F238E27FC236}">
                <a16:creationId xmlns:a16="http://schemas.microsoft.com/office/drawing/2014/main" id="{FCFB4354-324A-F71A-69A3-ABC89817947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9FF49809-0A94-4AEA-A5C9-1C00576F09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346D0208-9C1C-4535-8465-C0DE07A7030C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7326313"/>
            <a:ext cx="8833938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364300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Bullets+großes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8EF395AD-205B-B2C5-B0F4-D60893E63C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E547A620-F157-41C5-98AC-E926C0D16A7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8BCFB605-B139-4E50-9DC3-188B14D53481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46" y="7326313"/>
            <a:ext cx="8833938" cy="5364161"/>
          </a:xfrm>
          <a:prstGeom prst="rect">
            <a:avLst/>
          </a:prstGeom>
        </p:spPr>
        <p:txBody>
          <a:bodyPr tIns="0"/>
          <a:lstStyle>
            <a:lvl1pPr marL="457200" indent="-457200">
              <a:lnSpc>
                <a:spcPct val="200000"/>
              </a:lnSpc>
              <a:buClr>
                <a:srgbClr val="01EBBD"/>
              </a:buClr>
              <a:buSzPct val="120000"/>
              <a:buFont typeface="Arial" panose="020B0604020202020204" pitchFamily="34" charset="0"/>
              <a:buChar char="•"/>
              <a:defRPr sz="3200" b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17510188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Headline+Copy+schräges-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ildplatzhalter 2">
            <a:extLst>
              <a:ext uri="{FF2B5EF4-FFF2-40B4-BE49-F238E27FC236}">
                <a16:creationId xmlns:a16="http://schemas.microsoft.com/office/drawing/2014/main" id="{8EF395AD-205B-B2C5-B0F4-D60893E63C2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6" y="-53788"/>
            <a:ext cx="13708716" cy="13790332"/>
          </a:xfrm>
          <a:custGeom>
            <a:avLst/>
            <a:gdLst>
              <a:gd name="connsiteX0" fmla="*/ 0 w 13652500"/>
              <a:gd name="connsiteY0" fmla="*/ 13709650 h 13709650"/>
              <a:gd name="connsiteX1" fmla="*/ 3413125 w 13652500"/>
              <a:gd name="connsiteY1" fmla="*/ 0 h 13709650"/>
              <a:gd name="connsiteX2" fmla="*/ 13652500 w 13652500"/>
              <a:gd name="connsiteY2" fmla="*/ 0 h 13709650"/>
              <a:gd name="connsiteX3" fmla="*/ 10239375 w 13652500"/>
              <a:gd name="connsiteY3" fmla="*/ 13709650 h 13709650"/>
              <a:gd name="connsiteX4" fmla="*/ 0 w 13652500"/>
              <a:gd name="connsiteY4" fmla="*/ 13709650 h 13709650"/>
              <a:gd name="connsiteX0" fmla="*/ 0 w 13654927"/>
              <a:gd name="connsiteY0" fmla="*/ 13709650 h 13709650"/>
              <a:gd name="connsiteX1" fmla="*/ 3413125 w 13654927"/>
              <a:gd name="connsiteY1" fmla="*/ 0 h 13709650"/>
              <a:gd name="connsiteX2" fmla="*/ 13652500 w 13654927"/>
              <a:gd name="connsiteY2" fmla="*/ 0 h 13709650"/>
              <a:gd name="connsiteX3" fmla="*/ 13654927 w 13654927"/>
              <a:gd name="connsiteY3" fmla="*/ 13655862 h 13709650"/>
              <a:gd name="connsiteX4" fmla="*/ 0 w 13654927"/>
              <a:gd name="connsiteY4" fmla="*/ 13709650 h 13709650"/>
              <a:gd name="connsiteX0" fmla="*/ 0 w 13708716"/>
              <a:gd name="connsiteY0" fmla="*/ 13709650 h 13736544"/>
              <a:gd name="connsiteX1" fmla="*/ 3413125 w 13708716"/>
              <a:gd name="connsiteY1" fmla="*/ 0 h 13736544"/>
              <a:gd name="connsiteX2" fmla="*/ 13652500 w 13708716"/>
              <a:gd name="connsiteY2" fmla="*/ 0 h 13736544"/>
              <a:gd name="connsiteX3" fmla="*/ 13708716 w 13708716"/>
              <a:gd name="connsiteY3" fmla="*/ 13736544 h 13736544"/>
              <a:gd name="connsiteX4" fmla="*/ 0 w 13708716"/>
              <a:gd name="connsiteY4" fmla="*/ 13709650 h 13736544"/>
              <a:gd name="connsiteX0" fmla="*/ 0 w 13708716"/>
              <a:gd name="connsiteY0" fmla="*/ 13736544 h 13763438"/>
              <a:gd name="connsiteX1" fmla="*/ 5806701 w 13708716"/>
              <a:gd name="connsiteY1" fmla="*/ 0 h 13763438"/>
              <a:gd name="connsiteX2" fmla="*/ 13652500 w 13708716"/>
              <a:gd name="connsiteY2" fmla="*/ 26894 h 13763438"/>
              <a:gd name="connsiteX3" fmla="*/ 13708716 w 13708716"/>
              <a:gd name="connsiteY3" fmla="*/ 13763438 h 13763438"/>
              <a:gd name="connsiteX4" fmla="*/ 0 w 13708716"/>
              <a:gd name="connsiteY4" fmla="*/ 13736544 h 13763438"/>
              <a:gd name="connsiteX0" fmla="*/ 0 w 13708716"/>
              <a:gd name="connsiteY0" fmla="*/ 13763438 h 13790332"/>
              <a:gd name="connsiteX1" fmla="*/ 5887384 w 13708716"/>
              <a:gd name="connsiteY1" fmla="*/ 0 h 13790332"/>
              <a:gd name="connsiteX2" fmla="*/ 13652500 w 13708716"/>
              <a:gd name="connsiteY2" fmla="*/ 53788 h 13790332"/>
              <a:gd name="connsiteX3" fmla="*/ 13708716 w 13708716"/>
              <a:gd name="connsiteY3" fmla="*/ 13790332 h 13790332"/>
              <a:gd name="connsiteX4" fmla="*/ 0 w 13708716"/>
              <a:gd name="connsiteY4" fmla="*/ 13763438 h 13790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708716" h="13790332">
                <a:moveTo>
                  <a:pt x="0" y="13763438"/>
                </a:moveTo>
                <a:lnTo>
                  <a:pt x="5887384" y="0"/>
                </a:lnTo>
                <a:lnTo>
                  <a:pt x="13652500" y="53788"/>
                </a:lnTo>
                <a:lnTo>
                  <a:pt x="13708716" y="13790332"/>
                </a:lnTo>
                <a:lnTo>
                  <a:pt x="0" y="13763438"/>
                </a:lnTo>
                <a:close/>
              </a:path>
            </a:pathLst>
          </a:custGeom>
          <a:noFill/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6" name="Titel 3">
            <a:extLst>
              <a:ext uri="{FF2B5EF4-FFF2-40B4-BE49-F238E27FC236}">
                <a16:creationId xmlns:a16="http://schemas.microsoft.com/office/drawing/2014/main" id="{EAE62F00-553D-4BF5-B2A6-26B5561B947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7" name="Textplatzhalter 5">
            <a:extLst>
              <a:ext uri="{FF2B5EF4-FFF2-40B4-BE49-F238E27FC236}">
                <a16:creationId xmlns:a16="http://schemas.microsoft.com/office/drawing/2014/main" id="{93FE0A07-C24C-4533-B58F-0BC9BE3B83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7326313"/>
            <a:ext cx="8833938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202702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Copy+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" descr=" ">
            <a:extLst>
              <a:ext uri="{FF2B5EF4-FFF2-40B4-BE49-F238E27FC236}">
                <a16:creationId xmlns:a16="http://schemas.microsoft.com/office/drawing/2014/main" id="{9B0379E3-DD3B-9BD3-DC32-367C59706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35"/>
          </a:xfrm>
          <a:prstGeom prst="rect">
            <a:avLst/>
          </a:prstGeom>
        </p:spPr>
      </p:pic>
      <p:sp>
        <p:nvSpPr>
          <p:cNvPr id="32" name="Bildplatzhalter 30">
            <a:extLst>
              <a:ext uri="{FF2B5EF4-FFF2-40B4-BE49-F238E27FC236}">
                <a16:creationId xmlns:a16="http://schemas.microsoft.com/office/drawing/2014/main" id="{C55D00F9-00BB-5E86-2444-17690FD273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93588" y="1533525"/>
            <a:ext cx="10633075" cy="106314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91227FFD-5D10-451C-9FF1-A81679F206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8833938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4CB74681-C688-4D11-A58B-811709E4433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7326313"/>
            <a:ext cx="8833938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8117031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Copy+rundes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" descr=" ">
            <a:extLst>
              <a:ext uri="{FF2B5EF4-FFF2-40B4-BE49-F238E27FC236}">
                <a16:creationId xmlns:a16="http://schemas.microsoft.com/office/drawing/2014/main" id="{9B0379E3-DD3B-9BD3-DC32-367C597067F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35"/>
          </a:xfrm>
          <a:prstGeom prst="rect">
            <a:avLst/>
          </a:prstGeom>
        </p:spPr>
      </p:pic>
      <p:sp>
        <p:nvSpPr>
          <p:cNvPr id="2" name="Bildplatzhalter 34">
            <a:extLst>
              <a:ext uri="{FF2B5EF4-FFF2-40B4-BE49-F238E27FC236}">
                <a16:creationId xmlns:a16="http://schemas.microsoft.com/office/drawing/2014/main" id="{2512417A-E4DB-81C2-5F81-D8D8DAE5495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110720" y="1442720"/>
            <a:ext cx="10955681" cy="1094991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8" name="Titel 3">
            <a:extLst>
              <a:ext uri="{FF2B5EF4-FFF2-40B4-BE49-F238E27FC236}">
                <a16:creationId xmlns:a16="http://schemas.microsoft.com/office/drawing/2014/main" id="{86F58872-D954-4910-8845-26FBE406091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1"/>
            <a:ext cx="9630099" cy="4865259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9" name="Textplatzhalter 5">
            <a:extLst>
              <a:ext uri="{FF2B5EF4-FFF2-40B4-BE49-F238E27FC236}">
                <a16:creationId xmlns:a16="http://schemas.microsoft.com/office/drawing/2014/main" id="{1F69DDEE-5A86-4278-89D6-31F4C8C78C2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7" y="7326313"/>
            <a:ext cx="9630099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4315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Subline+Copy+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Bildplatzhalter 30">
            <a:extLst>
              <a:ext uri="{FF2B5EF4-FFF2-40B4-BE49-F238E27FC236}">
                <a16:creationId xmlns:a16="http://schemas.microsoft.com/office/drawing/2014/main" id="{C55D00F9-00BB-5E86-2444-17690FD2737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2193588" y="1533525"/>
            <a:ext cx="10633075" cy="106314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3" name="Text Placeholder 3">
            <a:extLst>
              <a:ext uri="{FF2B5EF4-FFF2-40B4-BE49-F238E27FC236}">
                <a16:creationId xmlns:a16="http://schemas.microsoft.com/office/drawing/2014/main" id="{EE5C575E-DD69-E6F6-8D5E-5DF1DB432590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9042" y="5099158"/>
            <a:ext cx="9178779" cy="9240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51314BF4-8F3F-43D4-AC94-1DA0BDF093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9178778" cy="3374443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0" name="Textplatzhalter 5">
            <a:extLst>
              <a:ext uri="{FF2B5EF4-FFF2-40B4-BE49-F238E27FC236}">
                <a16:creationId xmlns:a16="http://schemas.microsoft.com/office/drawing/2014/main" id="{75B1E40B-19F2-4D27-B6E7-553FA9C5E29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6402853"/>
            <a:ext cx="9178778" cy="62876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53368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Subline+Copy+rundes 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34">
            <a:extLst>
              <a:ext uri="{FF2B5EF4-FFF2-40B4-BE49-F238E27FC236}">
                <a16:creationId xmlns:a16="http://schemas.microsoft.com/office/drawing/2014/main" id="{F54B7FAC-9ECC-D441-EC34-A68FD55F9BD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110720" y="1442720"/>
            <a:ext cx="10955681" cy="1094991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366BFF36-E1D5-4E85-AF88-18D87AC4158A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9042" y="5099158"/>
            <a:ext cx="9178779" cy="9240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15" name="Titel 3">
            <a:extLst>
              <a:ext uri="{FF2B5EF4-FFF2-40B4-BE49-F238E27FC236}">
                <a16:creationId xmlns:a16="http://schemas.microsoft.com/office/drawing/2014/main" id="{5BF5C9C0-7425-4223-A009-826FE32970C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9178778" cy="3374443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6" name="Textplatzhalter 5">
            <a:extLst>
              <a:ext uri="{FF2B5EF4-FFF2-40B4-BE49-F238E27FC236}">
                <a16:creationId xmlns:a16="http://schemas.microsoft.com/office/drawing/2014/main" id="{DE110E92-8BD2-4D80-8129-59754832529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8" y="6402853"/>
            <a:ext cx="9178778" cy="628762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89026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_Logo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137997" y="12247811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424181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23049" y="10060200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  <p:pic>
          <p:nvPicPr>
            <p:cNvPr id="5" name="Image 5" descr=" ">
              <a:extLst>
                <a:ext uri="{FF2B5EF4-FFF2-40B4-BE49-F238E27FC236}">
                  <a16:creationId xmlns:a16="http://schemas.microsoft.com/office/drawing/2014/main" id="{965376CE-05CB-DFA4-DE53-369262499E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85005" y="11793627"/>
              <a:ext cx="152444" cy="152425"/>
            </a:xfrm>
            <a:prstGeom prst="rect">
              <a:avLst/>
            </a:prstGeom>
          </p:spPr>
        </p:pic>
        <p:pic>
          <p:nvPicPr>
            <p:cNvPr id="7" name="Image 5" descr=" ">
              <a:extLst>
                <a:ext uri="{FF2B5EF4-FFF2-40B4-BE49-F238E27FC236}">
                  <a16:creationId xmlns:a16="http://schemas.microsoft.com/office/drawing/2014/main" id="{A51AA6F8-B77D-51AD-7CDE-7ED597900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572714" y="12298293"/>
              <a:ext cx="152444" cy="152425"/>
            </a:xfrm>
            <a:prstGeom prst="rect">
              <a:avLst/>
            </a:prstGeom>
          </p:spPr>
        </p:pic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0762352" cy="2651125"/>
          </a:xfrm>
          <a:prstGeom prst="rect">
            <a:avLst/>
          </a:prstGeom>
        </p:spPr>
        <p:txBody>
          <a:bodyPr/>
          <a:lstStyle>
            <a:lvl1pPr>
              <a:defRPr sz="80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141414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793C72C-3997-8DDC-0694-9CC3C8960F86}"/>
              </a:ext>
            </a:extLst>
          </p:cNvPr>
          <p:cNvGrpSpPr/>
          <p:nvPr userDrawn="1"/>
        </p:nvGrpSpPr>
        <p:grpSpPr>
          <a:xfrm>
            <a:off x="14523505" y="4766915"/>
            <a:ext cx="2159279" cy="2743200"/>
            <a:chOff x="11126591" y="5613400"/>
            <a:chExt cx="2159279" cy="2743200"/>
          </a:xfrm>
        </p:grpSpPr>
        <p:pic>
          <p:nvPicPr>
            <p:cNvPr id="9" name="Image 26" descr=" ">
              <a:extLst>
                <a:ext uri="{FF2B5EF4-FFF2-40B4-BE49-F238E27FC236}">
                  <a16:creationId xmlns:a16="http://schemas.microsoft.com/office/drawing/2014/main" id="{FFD122EC-AF9F-3DE8-C8E3-A2342BABE1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10" name="Image 27" descr=" ">
              <a:extLst>
                <a:ext uri="{FF2B5EF4-FFF2-40B4-BE49-F238E27FC236}">
                  <a16:creationId xmlns:a16="http://schemas.microsoft.com/office/drawing/2014/main" id="{1CC744B0-9665-759A-18FC-59F2FFADCF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958AD189-241D-8EB5-3A3C-A7D7B6ECD32F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rgbClr val="141414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rgbClr val="141414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rgbClr val="141414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6332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Subline+Bullets+rundes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 34">
            <a:extLst>
              <a:ext uri="{FF2B5EF4-FFF2-40B4-BE49-F238E27FC236}">
                <a16:creationId xmlns:a16="http://schemas.microsoft.com/office/drawing/2014/main" id="{F54B7FAC-9ECC-D441-EC34-A68FD55F9BD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12110720" y="1442720"/>
            <a:ext cx="10955681" cy="10949910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F0B482E9-F4FE-4283-8F41-F434EE7A39B9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9042" y="5099158"/>
            <a:ext cx="9178779" cy="9240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15" name="Titel 3">
            <a:extLst>
              <a:ext uri="{FF2B5EF4-FFF2-40B4-BE49-F238E27FC236}">
                <a16:creationId xmlns:a16="http://schemas.microsoft.com/office/drawing/2014/main" id="{ACE96E10-F8C6-45C0-B610-658D4F0DB1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5" y="1345041"/>
            <a:ext cx="9178778" cy="3374443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4C2B299D-BAEC-47E3-B166-B650A21F5BF0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357745" y="6402853"/>
            <a:ext cx="9222727" cy="6287621"/>
          </a:xfrm>
          <a:prstGeom prst="rect">
            <a:avLst/>
          </a:prstGeom>
        </p:spPr>
        <p:txBody>
          <a:bodyPr tIns="0"/>
          <a:lstStyle>
            <a:lvl1pPr marL="457200" indent="-457200">
              <a:lnSpc>
                <a:spcPct val="200000"/>
              </a:lnSpc>
              <a:buClr>
                <a:srgbClr val="01EBBD"/>
              </a:buClr>
              <a:buSzPct val="120000"/>
              <a:buFont typeface="Arial" panose="020B0604020202020204" pitchFamily="34" charset="0"/>
              <a:buChar char="•"/>
              <a:defRPr sz="3200" b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chemeClr val="accent1"/>
              </a:buClr>
              <a:defRPr>
                <a:latin typeface="+mn-lt"/>
              </a:defRPr>
            </a:lvl2pPr>
            <a:lvl3pPr>
              <a:buClr>
                <a:schemeClr val="accent1"/>
              </a:buClr>
              <a:defRPr>
                <a:latin typeface="+mn-lt"/>
              </a:defRPr>
            </a:lvl3pPr>
            <a:lvl4pPr>
              <a:buClr>
                <a:schemeClr val="accent1"/>
              </a:buClr>
              <a:defRPr>
                <a:latin typeface="+mn-lt"/>
              </a:defRPr>
            </a:lvl4pPr>
            <a:lvl5pPr>
              <a:buClr>
                <a:schemeClr val="accent1"/>
              </a:buClr>
              <a:defRPr>
                <a:latin typeface="+mn-lt"/>
              </a:defRPr>
            </a:lvl5pPr>
          </a:lstStyle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  <a:p>
            <a:pPr lvl="0"/>
            <a:r>
              <a:rPr lang="de-DE" sz="3200"/>
              <a:t>Bullet</a:t>
            </a:r>
          </a:p>
        </p:txBody>
      </p:sp>
    </p:spTree>
    <p:extLst>
      <p:ext uri="{BB962C8B-B14F-4D97-AF65-F5344CB8AC3E}">
        <p14:creationId xmlns:p14="http://schemas.microsoft.com/office/powerpoint/2010/main" val="262262318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ot_Headline+Copy+großesBil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Bildplatzhalter 2">
            <a:extLst>
              <a:ext uri="{FF2B5EF4-FFF2-40B4-BE49-F238E27FC236}">
                <a16:creationId xmlns:a16="http://schemas.microsoft.com/office/drawing/2014/main" id="{C6254B9A-F82E-DE14-53CA-D771CAE7B9E7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sp>
        <p:nvSpPr>
          <p:cNvPr id="7" name="Textplatzhalter 44">
            <a:extLst>
              <a:ext uri="{FF2B5EF4-FFF2-40B4-BE49-F238E27FC236}">
                <a16:creationId xmlns:a16="http://schemas.microsoft.com/office/drawing/2014/main" id="{563FEADF-B26A-130E-142B-3311EBBD27E1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94658" y="1294498"/>
            <a:ext cx="8654825" cy="685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01EBBD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98EA518-3275-16EF-B776-6CC7E58BF9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4658" y="3168795"/>
            <a:ext cx="8663759" cy="3460605"/>
          </a:xfrm>
          <a:prstGeom prst="rect">
            <a:avLst/>
          </a:prstGeom>
        </p:spPr>
        <p:txBody>
          <a:bodyPr/>
          <a:lstStyle>
            <a:lvl1pPr>
              <a:defRPr sz="72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8" name="Textplatzhalter 5">
            <a:extLst>
              <a:ext uri="{FF2B5EF4-FFF2-40B4-BE49-F238E27FC236}">
                <a16:creationId xmlns:a16="http://schemas.microsoft.com/office/drawing/2014/main" id="{F17FE234-1295-47A4-B23A-9629CA75F069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411287" y="7326313"/>
            <a:ext cx="8663759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227411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Rot_Headline+Copy+Bildraster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Bildplatzhalter 19">
            <a:extLst>
              <a:ext uri="{FF2B5EF4-FFF2-40B4-BE49-F238E27FC236}">
                <a16:creationId xmlns:a16="http://schemas.microsoft.com/office/drawing/2014/main" id="{6B9A87D1-B0FF-7DF5-C950-ED5C483A5EB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950456" y="0"/>
            <a:ext cx="4593007" cy="304165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27" name="Bildplatzhalter 19">
            <a:extLst>
              <a:ext uri="{FF2B5EF4-FFF2-40B4-BE49-F238E27FC236}">
                <a16:creationId xmlns:a16="http://schemas.microsoft.com/office/drawing/2014/main" id="{92287032-46C5-EA7E-D6C4-3F6B0DCAD8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2950456" y="3833664"/>
            <a:ext cx="4593007" cy="45447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endParaRPr lang="de-DE"/>
          </a:p>
          <a:p>
            <a:r>
              <a:rPr lang="de-DE"/>
              <a:t>Bild</a:t>
            </a:r>
          </a:p>
        </p:txBody>
      </p:sp>
      <p:sp>
        <p:nvSpPr>
          <p:cNvPr id="28" name="Bildplatzhalter 19">
            <a:extLst>
              <a:ext uri="{FF2B5EF4-FFF2-40B4-BE49-F238E27FC236}">
                <a16:creationId xmlns:a16="http://schemas.microsoft.com/office/drawing/2014/main" id="{E62DD3E0-9A67-FFFC-9482-91725113AC8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950456" y="9196573"/>
            <a:ext cx="4593007" cy="4519427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endParaRPr lang="de-DE"/>
          </a:p>
          <a:p>
            <a:r>
              <a:rPr lang="de-DE"/>
              <a:t>Bild</a:t>
            </a:r>
          </a:p>
        </p:txBody>
      </p:sp>
      <p:sp>
        <p:nvSpPr>
          <p:cNvPr id="29" name="Bildplatzhalter 19">
            <a:extLst>
              <a:ext uri="{FF2B5EF4-FFF2-40B4-BE49-F238E27FC236}">
                <a16:creationId xmlns:a16="http://schemas.microsoft.com/office/drawing/2014/main" id="{242BF5D8-AE10-34F1-E131-B716B82C3543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8293002" y="11440632"/>
            <a:ext cx="4593007" cy="2275368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30" name="Bildplatzhalter 19">
            <a:extLst>
              <a:ext uri="{FF2B5EF4-FFF2-40B4-BE49-F238E27FC236}">
                <a16:creationId xmlns:a16="http://schemas.microsoft.com/office/drawing/2014/main" id="{C8D84C05-7425-C72F-2A3D-9A6F8946029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8322480" y="792752"/>
            <a:ext cx="4516255" cy="45447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endParaRPr lang="de-DE"/>
          </a:p>
          <a:p>
            <a:r>
              <a:rPr lang="de-DE"/>
              <a:t>Bild</a:t>
            </a:r>
          </a:p>
        </p:txBody>
      </p:sp>
      <p:sp>
        <p:nvSpPr>
          <p:cNvPr id="31" name="Bildplatzhalter 19">
            <a:extLst>
              <a:ext uri="{FF2B5EF4-FFF2-40B4-BE49-F238E27FC236}">
                <a16:creationId xmlns:a16="http://schemas.microsoft.com/office/drawing/2014/main" id="{2A1CED1C-69C8-2017-9839-7B7E8C3CC525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322480" y="6137920"/>
            <a:ext cx="4516255" cy="45447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endParaRPr lang="de-DE"/>
          </a:p>
          <a:p>
            <a:r>
              <a:rPr lang="de-DE"/>
              <a:t>Bild</a:t>
            </a:r>
          </a:p>
        </p:txBody>
      </p:sp>
      <p:sp>
        <p:nvSpPr>
          <p:cNvPr id="15" name="Textplatzhalter 44">
            <a:extLst>
              <a:ext uri="{FF2B5EF4-FFF2-40B4-BE49-F238E27FC236}">
                <a16:creationId xmlns:a16="http://schemas.microsoft.com/office/drawing/2014/main" id="{A1CF557F-3190-4B06-A846-B9E00A9E373B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394658" y="1294498"/>
            <a:ext cx="8654825" cy="68546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 b="0" i="0">
                <a:solidFill>
                  <a:srgbClr val="01EBBD"/>
                </a:solidFill>
                <a:latin typeface="Avenir Book" panose="02000503020000020003" pitchFamily="2" charset="0"/>
              </a:defRPr>
            </a:lvl1pPr>
          </a:lstStyle>
          <a:p>
            <a:pPr lvl="0"/>
            <a:r>
              <a:rPr lang="de-DE"/>
              <a:t>Ginger </a:t>
            </a:r>
            <a:r>
              <a:rPr lang="de-DE" err="1"/>
              <a:t>bread</a:t>
            </a:r>
            <a:endParaRPr lang="de-DE"/>
          </a:p>
        </p:txBody>
      </p:sp>
      <p:sp>
        <p:nvSpPr>
          <p:cNvPr id="16" name="Titel 2">
            <a:extLst>
              <a:ext uri="{FF2B5EF4-FFF2-40B4-BE49-F238E27FC236}">
                <a16:creationId xmlns:a16="http://schemas.microsoft.com/office/drawing/2014/main" id="{4069A8C9-EC23-428E-B532-4ECC439D62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4658" y="3168795"/>
            <a:ext cx="8663759" cy="3460605"/>
          </a:xfrm>
          <a:prstGeom prst="rect">
            <a:avLst/>
          </a:prstGeom>
        </p:spPr>
        <p:txBody>
          <a:bodyPr/>
          <a:lstStyle>
            <a:lvl1pPr>
              <a:defRPr sz="72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7" name="Textplatzhalter 5">
            <a:extLst>
              <a:ext uri="{FF2B5EF4-FFF2-40B4-BE49-F238E27FC236}">
                <a16:creationId xmlns:a16="http://schemas.microsoft.com/office/drawing/2014/main" id="{87F2729F-17BF-4F35-AFD7-8DCB50E3B9E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1411287" y="7326313"/>
            <a:ext cx="8663759" cy="53641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</a:t>
            </a:r>
            <a:r>
              <a:rPr lang="de-DE" err="1"/>
              <a:t>powder</a:t>
            </a:r>
            <a:r>
              <a:rPr lang="de-DE"/>
              <a:t> </a:t>
            </a: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liquorice</a:t>
            </a:r>
            <a:r>
              <a:rPr lang="de-DE"/>
              <a:t> </a:t>
            </a:r>
            <a:r>
              <a:rPr lang="de-DE" err="1"/>
              <a:t>jelly</a:t>
            </a:r>
            <a:r>
              <a:rPr lang="de-DE"/>
              <a:t> </a:t>
            </a:r>
            <a:r>
              <a:rPr lang="de-DE" err="1"/>
              <a:t>beans</a:t>
            </a:r>
            <a:r>
              <a:rPr lang="de-DE"/>
              <a:t> </a:t>
            </a:r>
            <a:br>
              <a:rPr lang="de-DE"/>
            </a:br>
            <a:r>
              <a:rPr lang="de-DE" err="1"/>
              <a:t>biscuit</a:t>
            </a:r>
            <a:r>
              <a:rPr lang="de-DE"/>
              <a:t> </a:t>
            </a:r>
            <a:r>
              <a:rPr lang="de-DE" err="1"/>
              <a:t>sesame</a:t>
            </a:r>
            <a:r>
              <a:rPr lang="de-DE"/>
              <a:t> </a:t>
            </a:r>
            <a:r>
              <a:rPr lang="de-DE" err="1"/>
              <a:t>snaps</a:t>
            </a:r>
            <a:r>
              <a:rPr lang="de-DE"/>
              <a:t> </a:t>
            </a:r>
            <a:r>
              <a:rPr lang="de-DE" err="1"/>
              <a:t>halvah</a:t>
            </a:r>
            <a:r>
              <a:rPr lang="de-DE"/>
              <a:t>. </a:t>
            </a:r>
            <a:r>
              <a:rPr lang="de-DE" err="1"/>
              <a:t>Biscuit</a:t>
            </a:r>
            <a:r>
              <a:rPr lang="de-DE"/>
              <a:t> </a:t>
            </a:r>
            <a:r>
              <a:rPr lang="de-DE" err="1"/>
              <a:t>cookie</a:t>
            </a:r>
            <a:r>
              <a:rPr lang="de-DE"/>
              <a:t> </a:t>
            </a:r>
            <a:r>
              <a:rPr lang="de-DE" err="1"/>
              <a:t>cupcake</a:t>
            </a:r>
            <a:r>
              <a:rPr lang="de-DE"/>
              <a:t> </a:t>
            </a:r>
            <a:r>
              <a:rPr lang="de-DE" err="1"/>
              <a:t>wafer</a:t>
            </a:r>
            <a:r>
              <a:rPr lang="de-DE"/>
              <a:t> </a:t>
            </a:r>
            <a:br>
              <a:rPr lang="de-DE"/>
            </a:br>
            <a:r>
              <a:rPr lang="de-DE" err="1"/>
              <a:t>ice</a:t>
            </a:r>
            <a:r>
              <a:rPr lang="de-DE"/>
              <a:t> </a:t>
            </a:r>
            <a:r>
              <a:rPr lang="de-DE" err="1"/>
              <a:t>cream</a:t>
            </a:r>
            <a:r>
              <a:rPr lang="de-DE"/>
              <a:t> </a:t>
            </a:r>
            <a:r>
              <a:rPr lang="de-DE" err="1"/>
              <a:t>fruitcake</a:t>
            </a:r>
            <a:r>
              <a:rPr lang="de-DE"/>
              <a:t> </a:t>
            </a:r>
            <a:r>
              <a:rPr lang="de-DE" err="1"/>
              <a:t>cake</a:t>
            </a:r>
            <a:r>
              <a:rPr lang="de-DE"/>
              <a:t> </a:t>
            </a:r>
            <a:r>
              <a:rPr lang="de-DE" err="1"/>
              <a:t>caramels</a:t>
            </a:r>
            <a:r>
              <a:rPr lang="de-DE"/>
              <a:t>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3169662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Icons+Bullets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Bildplatzhalter 2">
            <a:extLst>
              <a:ext uri="{FF2B5EF4-FFF2-40B4-BE49-F238E27FC236}">
                <a16:creationId xmlns:a16="http://schemas.microsoft.com/office/drawing/2014/main" id="{10EE53F2-33A6-99F7-E68C-3D964A5E19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5648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53" name="Bildplatzhalter 2">
            <a:extLst>
              <a:ext uri="{FF2B5EF4-FFF2-40B4-BE49-F238E27FC236}">
                <a16:creationId xmlns:a16="http://schemas.microsoft.com/office/drawing/2014/main" id="{A2F488F0-D9D6-987C-B3FA-DCEBE59E63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1582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56" name="Bildplatzhalter 2">
            <a:extLst>
              <a:ext uri="{FF2B5EF4-FFF2-40B4-BE49-F238E27FC236}">
                <a16:creationId xmlns:a16="http://schemas.microsoft.com/office/drawing/2014/main" id="{DD1DF70E-CA12-AD88-3F1F-486177AD97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2579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58" name="Bildplatzhalter 2">
            <a:extLst>
              <a:ext uri="{FF2B5EF4-FFF2-40B4-BE49-F238E27FC236}">
                <a16:creationId xmlns:a16="http://schemas.microsoft.com/office/drawing/2014/main" id="{7CD3BE43-BD7A-AA7F-5352-435E0D500F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74988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98FE950A-011C-446B-A411-AC756810E62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0926791" cy="3490246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1" name="Inhaltsplatzhalter 6">
            <a:extLst>
              <a:ext uri="{FF2B5EF4-FFF2-40B4-BE49-F238E27FC236}">
                <a16:creationId xmlns:a16="http://schemas.microsoft.com/office/drawing/2014/main" id="{58159A21-1D9C-44FE-AB89-BA77E242EF4B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1401764" y="7326313"/>
            <a:ext cx="20926722" cy="5364162"/>
          </a:xfrm>
          <a:prstGeom prst="rect">
            <a:avLst/>
          </a:prstGeom>
        </p:spPr>
        <p:txBody>
          <a:bodyPr/>
          <a:lstStyle>
            <a:lvl1pPr>
              <a:buClr>
                <a:srgbClr val="01EBBD"/>
              </a:buClr>
              <a:buSzPct val="120000"/>
              <a:defRPr sz="48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>
              <a:buClr>
                <a:srgbClr val="01EBBD"/>
              </a:buClr>
              <a:buSzPct val="120000"/>
              <a:defRPr sz="3200">
                <a:solidFill>
                  <a:srgbClr val="141414"/>
                </a:solidFill>
                <a:latin typeface="Avenir Book" panose="02000503020000020003" pitchFamily="2" charset="0"/>
              </a:defRPr>
            </a:lvl2pPr>
            <a:lvl3pPr>
              <a:buClr>
                <a:srgbClr val="01EBBD"/>
              </a:buClr>
              <a:buSzPct val="120000"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3pPr>
          </a:lstStyle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18113664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Headline+Icons+Copy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Bildplatzhalter 2">
            <a:extLst>
              <a:ext uri="{FF2B5EF4-FFF2-40B4-BE49-F238E27FC236}">
                <a16:creationId xmlns:a16="http://schemas.microsoft.com/office/drawing/2014/main" id="{10EE53F2-33A6-99F7-E68C-3D964A5E197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75648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53" name="Bildplatzhalter 2">
            <a:extLst>
              <a:ext uri="{FF2B5EF4-FFF2-40B4-BE49-F238E27FC236}">
                <a16:creationId xmlns:a16="http://schemas.microsoft.com/office/drawing/2014/main" id="{A2F488F0-D9D6-987C-B3FA-DCEBE59E63BF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391582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56" name="Bildplatzhalter 2">
            <a:extLst>
              <a:ext uri="{FF2B5EF4-FFF2-40B4-BE49-F238E27FC236}">
                <a16:creationId xmlns:a16="http://schemas.microsoft.com/office/drawing/2014/main" id="{DD1DF70E-CA12-AD88-3F1F-486177AD977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392579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58" name="Bildplatzhalter 2">
            <a:extLst>
              <a:ext uri="{FF2B5EF4-FFF2-40B4-BE49-F238E27FC236}">
                <a16:creationId xmlns:a16="http://schemas.microsoft.com/office/drawing/2014/main" id="{7CD3BE43-BD7A-AA7F-5352-435E0D500FD1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474988" y="5464272"/>
            <a:ext cx="1512887" cy="1512888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sz="2400"/>
              <a:t>Bild</a:t>
            </a:r>
            <a:endParaRPr lang="de-DE"/>
          </a:p>
        </p:txBody>
      </p:sp>
      <p:sp>
        <p:nvSpPr>
          <p:cNvPr id="9" name="Titel 3">
            <a:extLst>
              <a:ext uri="{FF2B5EF4-FFF2-40B4-BE49-F238E27FC236}">
                <a16:creationId xmlns:a16="http://schemas.microsoft.com/office/drawing/2014/main" id="{567EB87A-F984-4102-ACCF-77517311AF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01694" y="1345042"/>
            <a:ext cx="20926791" cy="3490246"/>
          </a:xfrm>
          <a:prstGeom prst="rect">
            <a:avLst/>
          </a:prstGeom>
        </p:spPr>
        <p:txBody>
          <a:bodyPr/>
          <a:lstStyle>
            <a:lvl1pPr>
              <a:defRPr sz="720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  <a:br>
              <a:rPr lang="de-DE"/>
            </a:br>
            <a:r>
              <a:rPr lang="de-DE"/>
              <a:t>einfügen</a:t>
            </a:r>
          </a:p>
        </p:txBody>
      </p:sp>
      <p:sp>
        <p:nvSpPr>
          <p:cNvPr id="11" name="Textplatzhalter 5">
            <a:extLst>
              <a:ext uri="{FF2B5EF4-FFF2-40B4-BE49-F238E27FC236}">
                <a16:creationId xmlns:a16="http://schemas.microsoft.com/office/drawing/2014/main" id="{922B7B71-EAAC-4AA2-9C2C-986475FF22B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411288" y="7326312"/>
            <a:ext cx="21024850" cy="5364163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400">
                <a:solidFill>
                  <a:srgbClr val="141414"/>
                </a:solidFill>
                <a:latin typeface="Avenir Book" panose="02000503020000020003" pitchFamily="2" charset="0"/>
              </a:defRPr>
            </a:lvl1pPr>
            <a:lvl2pPr marL="914400" indent="0">
              <a:buNone/>
              <a:defRPr/>
            </a:lvl2pPr>
            <a:lvl3pPr marL="1828800" indent="0">
              <a:buNone/>
              <a:defRPr/>
            </a:lvl3pPr>
            <a:lvl4pPr marL="2743200" indent="0">
              <a:buNone/>
              <a:defRPr/>
            </a:lvl4pPr>
            <a:lvl5pPr marL="3657600" indent="0">
              <a:buNone/>
              <a:defRPr/>
            </a:lvl5pPr>
          </a:lstStyle>
          <a:p>
            <a:pPr lvl="0"/>
            <a:r>
              <a:rPr lang="de-DE"/>
              <a:t>Dragée powder ice cream ice cream liquorice jelly beans </a:t>
            </a:r>
            <a:br>
              <a:rPr lang="de-DE"/>
            </a:br>
            <a:r>
              <a:rPr lang="de-DE"/>
              <a:t>biscuit sesame snaps halvah. Biscuit cookie cupcake wafer </a:t>
            </a:r>
            <a:br>
              <a:rPr lang="de-DE"/>
            </a:br>
            <a:r>
              <a:rPr lang="de-DE"/>
              <a:t>ice cream fruitcake cake caramels.</a:t>
            </a:r>
          </a:p>
          <a:p>
            <a:pPr lvl="0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5984676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fografik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Bildplatzhalter 11">
            <a:extLst>
              <a:ext uri="{FF2B5EF4-FFF2-40B4-BE49-F238E27FC236}">
                <a16:creationId xmlns:a16="http://schemas.microsoft.com/office/drawing/2014/main" id="{3EF10F92-1DE7-575B-2BAD-114ED04CB3B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571625" y="1524000"/>
            <a:ext cx="21291550" cy="1066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7200" b="1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Infografik etc. einfügen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12942215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13604CD8-39E3-EF70-0A19-554537C2F105}"/>
              </a:ext>
            </a:extLst>
          </p:cNvPr>
          <p:cNvGrpSpPr/>
          <p:nvPr userDrawn="1"/>
        </p:nvGrpSpPr>
        <p:grpSpPr>
          <a:xfrm>
            <a:off x="14523505" y="4766915"/>
            <a:ext cx="2159279" cy="2743200"/>
            <a:chOff x="11126591" y="5613400"/>
            <a:chExt cx="2159279" cy="2743200"/>
          </a:xfrm>
        </p:grpSpPr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35A7B75-CDAB-E3D8-D310-7074865B1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B176CEC-F65C-1D30-7050-89D81374CD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Avenir Book" panose="02000503020000020003" pitchFamily="2" charset="0"/>
              </a:endParaRPr>
            </a:p>
          </p:txBody>
        </p:sp>
      </p:grpSp>
      <p:sp>
        <p:nvSpPr>
          <p:cNvPr id="2" name="Textfeld 1">
            <a:extLst>
              <a:ext uri="{FF2B5EF4-FFF2-40B4-BE49-F238E27FC236}">
                <a16:creationId xmlns:a16="http://schemas.microsoft.com/office/drawing/2014/main" id="{7C6C3F8B-5B4B-0863-3388-D09B75204DDF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chemeClr val="bg1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chemeClr val="bg1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0762352" cy="2651125"/>
          </a:xfrm>
          <a:prstGeom prst="rect">
            <a:avLst/>
          </a:prstGeom>
        </p:spPr>
        <p:txBody>
          <a:bodyPr/>
          <a:lstStyle>
            <a:lvl1pPr>
              <a:defRPr sz="8000"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314931649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tr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Avenir Book" panose="02000503020000020003" pitchFamily="2" charset="0"/>
              </a:endParaRPr>
            </a:p>
          </p:txBody>
        </p:sp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2899128" cy="2651125"/>
          </a:xfrm>
          <a:prstGeom prst="rect">
            <a:avLst/>
          </a:prstGeom>
        </p:spPr>
        <p:txBody>
          <a:bodyPr/>
          <a:lstStyle>
            <a:lvl1pPr>
              <a:defRPr sz="8000"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7BE9436-8032-141E-56F0-01F88D3240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1431235" y="979214"/>
            <a:ext cx="4164197" cy="1249259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EF692484-C1CD-B320-71B4-0000FDB21C00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chemeClr val="bg1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chemeClr val="bg1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1499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ntr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8926562"/>
            <a:ext cx="6306872" cy="4572571"/>
            <a:chOff x="17968780" y="8926562"/>
            <a:chExt cx="6306872" cy="4572571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137997" y="12247811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424181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23049" y="10060200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4" y="8926562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10212625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  <p:pic>
          <p:nvPicPr>
            <p:cNvPr id="5" name="Image 5" descr=" ">
              <a:extLst>
                <a:ext uri="{FF2B5EF4-FFF2-40B4-BE49-F238E27FC236}">
                  <a16:creationId xmlns:a16="http://schemas.microsoft.com/office/drawing/2014/main" id="{965376CE-05CB-DFA4-DE53-369262499E5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85005" y="11793627"/>
              <a:ext cx="152444" cy="152425"/>
            </a:xfrm>
            <a:prstGeom prst="rect">
              <a:avLst/>
            </a:prstGeom>
          </p:spPr>
        </p:pic>
        <p:pic>
          <p:nvPicPr>
            <p:cNvPr id="7" name="Image 5" descr=" ">
              <a:extLst>
                <a:ext uri="{FF2B5EF4-FFF2-40B4-BE49-F238E27FC236}">
                  <a16:creationId xmlns:a16="http://schemas.microsoft.com/office/drawing/2014/main" id="{A51AA6F8-B77D-51AD-7CDE-7ED59790058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1572714" y="12298293"/>
              <a:ext cx="152444" cy="152425"/>
            </a:xfrm>
            <a:prstGeom prst="rect">
              <a:avLst/>
            </a:prstGeom>
          </p:spPr>
        </p:pic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8737A925-8B87-728E-6793-548E65A60D4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31235" y="4766915"/>
            <a:ext cx="10762352" cy="2651125"/>
          </a:xfrm>
          <a:prstGeom prst="rect">
            <a:avLst/>
          </a:prstGeom>
        </p:spPr>
        <p:txBody>
          <a:bodyPr/>
          <a:lstStyle>
            <a:lvl1pPr>
              <a:defRPr sz="8000"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Titel der vorliegenden Präsentation 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5FC49F44-CB33-C73C-31FD-F70A42ABAAE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431235" y="9641754"/>
            <a:ext cx="8348663" cy="2532612"/>
          </a:xfrm>
          <a:prstGeom prst="rect">
            <a:avLst/>
          </a:prstGeom>
        </p:spPr>
        <p:txBody>
          <a:bodyPr anchor="b"/>
          <a:lstStyle>
            <a:lvl1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1pPr>
            <a:lvl2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2pPr>
            <a:lvl3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3pPr>
            <a:lvl4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4pPr>
            <a:lvl5pPr>
              <a:buFontTx/>
              <a:buNone/>
              <a:defRPr sz="1400">
                <a:solidFill>
                  <a:srgbClr val="01EBBD"/>
                </a:solidFill>
                <a:latin typeface="Avenir Book" panose="02000503020000020003" pitchFamily="2" charset="0"/>
              </a:defRPr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793C72C-3997-8DDC-0694-9CC3C8960F86}"/>
              </a:ext>
            </a:extLst>
          </p:cNvPr>
          <p:cNvGrpSpPr/>
          <p:nvPr userDrawn="1"/>
        </p:nvGrpSpPr>
        <p:grpSpPr>
          <a:xfrm>
            <a:off x="14523505" y="4766915"/>
            <a:ext cx="2159279" cy="2743200"/>
            <a:chOff x="11126591" y="5613400"/>
            <a:chExt cx="2159279" cy="2743200"/>
          </a:xfrm>
        </p:grpSpPr>
        <p:pic>
          <p:nvPicPr>
            <p:cNvPr id="9" name="Image 26" descr=" ">
              <a:extLst>
                <a:ext uri="{FF2B5EF4-FFF2-40B4-BE49-F238E27FC236}">
                  <a16:creationId xmlns:a16="http://schemas.microsoft.com/office/drawing/2014/main" id="{FFD122EC-AF9F-3DE8-C8E3-A2342BABE15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10" name="Image 27" descr=" ">
              <a:extLst>
                <a:ext uri="{FF2B5EF4-FFF2-40B4-BE49-F238E27FC236}">
                  <a16:creationId xmlns:a16="http://schemas.microsoft.com/office/drawing/2014/main" id="{1CC744B0-9665-759A-18FC-59F2FFADCF6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sp>
        <p:nvSpPr>
          <p:cNvPr id="11" name="Textfeld 10">
            <a:extLst>
              <a:ext uri="{FF2B5EF4-FFF2-40B4-BE49-F238E27FC236}">
                <a16:creationId xmlns:a16="http://schemas.microsoft.com/office/drawing/2014/main" id="{958AD189-241D-8EB5-3A3C-A7D7B6ECD32F}"/>
              </a:ext>
            </a:extLst>
          </p:cNvPr>
          <p:cNvSpPr txBox="1"/>
          <p:nvPr userDrawn="1"/>
        </p:nvSpPr>
        <p:spPr>
          <a:xfrm>
            <a:off x="16384045" y="4424497"/>
            <a:ext cx="6042991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we</a:t>
            </a:r>
            <a:r>
              <a:rPr lang="de-DE" sz="7200" b="1" i="0" dirty="0">
                <a:solidFill>
                  <a:schemeClr val="bg1"/>
                </a:solidFill>
                <a:latin typeface="Avenir Black" panose="02000503020000020003" pitchFamily="2" charset="0"/>
              </a:rPr>
              <a:t> </a:t>
            </a:r>
            <a:r>
              <a:rPr lang="de-DE" sz="7200" b="1" i="0" dirty="0" err="1">
                <a:solidFill>
                  <a:schemeClr val="bg1"/>
                </a:solidFill>
                <a:latin typeface="Avenir Black" panose="02000503020000020003" pitchFamily="2" charset="0"/>
              </a:rPr>
              <a:t>build</a:t>
            </a:r>
            <a:endParaRPr lang="de-DE" sz="7200" b="1" i="0" dirty="0">
              <a:solidFill>
                <a:schemeClr val="bg1"/>
              </a:solidFill>
              <a:latin typeface="Avenir Black" panose="02000503020000020003" pitchFamily="2" charset="0"/>
            </a:endParaRPr>
          </a:p>
          <a:p>
            <a:pPr algn="ctr"/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great</a:t>
            </a:r>
            <a:r>
              <a:rPr lang="de-DE" sz="7200" b="1" i="0" dirty="0">
                <a:solidFill>
                  <a:srgbClr val="2EE8BE"/>
                </a:solidFill>
                <a:latin typeface="Avenir Black" panose="02000503020000020003" pitchFamily="2" charset="0"/>
              </a:rPr>
              <a:t> digital </a:t>
            </a:r>
            <a:r>
              <a:rPr lang="de-DE" sz="7200" b="1" i="0" dirty="0" err="1">
                <a:solidFill>
                  <a:srgbClr val="2EE8BE"/>
                </a:solidFill>
                <a:latin typeface="Avenir Black" panose="02000503020000020003" pitchFamily="2" charset="0"/>
              </a:rPr>
              <a:t>experience</a:t>
            </a:r>
            <a:endParaRPr lang="de-DE" sz="7200" b="1" i="0" dirty="0">
              <a:solidFill>
                <a:srgbClr val="2EE8BE"/>
              </a:solidFill>
              <a:latin typeface="Avenir Black" panose="0200050302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86381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_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13604CD8-39E3-EF70-0A19-554537C2F105}"/>
              </a:ext>
            </a:extLst>
          </p:cNvPr>
          <p:cNvGrpSpPr/>
          <p:nvPr userDrawn="1"/>
        </p:nvGrpSpPr>
        <p:grpSpPr>
          <a:xfrm>
            <a:off x="11126591" y="4766915"/>
            <a:ext cx="2159279" cy="2743200"/>
            <a:chOff x="11126591" y="5613400"/>
            <a:chExt cx="2159279" cy="2743200"/>
          </a:xfrm>
        </p:grpSpPr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35A7B75-CDAB-E3D8-D310-7074865B1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B176CEC-F65C-1D30-7050-89D81374CD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7357690"/>
            <a:ext cx="6306872" cy="6141443"/>
            <a:chOff x="17968780" y="7357690"/>
            <a:chExt cx="6306872" cy="6141443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4" y="7357690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745860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tro_Logo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6" name="Gruppieren 65">
            <a:extLst>
              <a:ext uri="{FF2B5EF4-FFF2-40B4-BE49-F238E27FC236}">
                <a16:creationId xmlns:a16="http://schemas.microsoft.com/office/drawing/2014/main" id="{13604CD8-39E3-EF70-0A19-554537C2F105}"/>
              </a:ext>
            </a:extLst>
          </p:cNvPr>
          <p:cNvGrpSpPr/>
          <p:nvPr userDrawn="1"/>
        </p:nvGrpSpPr>
        <p:grpSpPr>
          <a:xfrm>
            <a:off x="11126591" y="4766915"/>
            <a:ext cx="2159279" cy="2743200"/>
            <a:chOff x="11126591" y="5613400"/>
            <a:chExt cx="2159279" cy="2743200"/>
          </a:xfrm>
        </p:grpSpPr>
        <p:pic>
          <p:nvPicPr>
            <p:cNvPr id="62" name="Image 26" descr=" ">
              <a:extLst>
                <a:ext uri="{FF2B5EF4-FFF2-40B4-BE49-F238E27FC236}">
                  <a16:creationId xmlns:a16="http://schemas.microsoft.com/office/drawing/2014/main" id="{635A7B75-CDAB-E3D8-D310-7074865B1C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3" name="Image 27" descr=" ">
              <a:extLst>
                <a:ext uri="{FF2B5EF4-FFF2-40B4-BE49-F238E27FC236}">
                  <a16:creationId xmlns:a16="http://schemas.microsoft.com/office/drawing/2014/main" id="{3B176CEC-F65C-1D30-7050-89D81374CD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65" name="Gruppieren 64">
            <a:extLst>
              <a:ext uri="{FF2B5EF4-FFF2-40B4-BE49-F238E27FC236}">
                <a16:creationId xmlns:a16="http://schemas.microsoft.com/office/drawing/2014/main" id="{2163CE27-648C-EBBB-DDCB-C1314B11FCE2}"/>
              </a:ext>
            </a:extLst>
          </p:cNvPr>
          <p:cNvGrpSpPr/>
          <p:nvPr userDrawn="1"/>
        </p:nvGrpSpPr>
        <p:grpSpPr>
          <a:xfrm>
            <a:off x="17968780" y="7357690"/>
            <a:ext cx="6306872" cy="6141443"/>
            <a:chOff x="17968780" y="7357690"/>
            <a:chExt cx="6306872" cy="6141443"/>
          </a:xfrm>
        </p:grpSpPr>
        <p:pic>
          <p:nvPicPr>
            <p:cNvPr id="36" name="Image 1" descr=" ">
              <a:extLst>
                <a:ext uri="{FF2B5EF4-FFF2-40B4-BE49-F238E27FC236}">
                  <a16:creationId xmlns:a16="http://schemas.microsoft.com/office/drawing/2014/main" id="{72E8E726-485B-EB20-024A-09A377165C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7" name="Image 2" descr=" ">
              <a:extLst>
                <a:ext uri="{FF2B5EF4-FFF2-40B4-BE49-F238E27FC236}">
                  <a16:creationId xmlns:a16="http://schemas.microsoft.com/office/drawing/2014/main" id="{D7252A5D-682C-CD9B-DCE6-6B94554421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8" name="Image 3" descr=" ">
              <a:extLst>
                <a:ext uri="{FF2B5EF4-FFF2-40B4-BE49-F238E27FC236}">
                  <a16:creationId xmlns:a16="http://schemas.microsoft.com/office/drawing/2014/main" id="{6BBFC7A8-1D1C-DB92-C387-A6A34A087E4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9" name="Image 4" descr=" ">
              <a:extLst>
                <a:ext uri="{FF2B5EF4-FFF2-40B4-BE49-F238E27FC236}">
                  <a16:creationId xmlns:a16="http://schemas.microsoft.com/office/drawing/2014/main" id="{0C4FC0B0-E617-0DC6-10FC-9F0DBBAA88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40" name="Image 5" descr=" ">
              <a:extLst>
                <a:ext uri="{FF2B5EF4-FFF2-40B4-BE49-F238E27FC236}">
                  <a16:creationId xmlns:a16="http://schemas.microsoft.com/office/drawing/2014/main" id="{0DF5108E-9419-F83C-64F9-B3A0BBD2B63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41" name="Image 6" descr=" ">
              <a:extLst>
                <a:ext uri="{FF2B5EF4-FFF2-40B4-BE49-F238E27FC236}">
                  <a16:creationId xmlns:a16="http://schemas.microsoft.com/office/drawing/2014/main" id="{5C7D6EC1-887F-08FA-E8BE-9026FCF405F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42" name="Image 7" descr=" ">
              <a:extLst>
                <a:ext uri="{FF2B5EF4-FFF2-40B4-BE49-F238E27FC236}">
                  <a16:creationId xmlns:a16="http://schemas.microsoft.com/office/drawing/2014/main" id="{797C7138-9B5D-7E92-33F3-7877D6503AD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43" name="Image 8" descr=" ">
              <a:extLst>
                <a:ext uri="{FF2B5EF4-FFF2-40B4-BE49-F238E27FC236}">
                  <a16:creationId xmlns:a16="http://schemas.microsoft.com/office/drawing/2014/main" id="{C77A8848-DA26-EC59-7B95-34546FF0D12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44" name="Image 9" descr=" ">
              <a:extLst>
                <a:ext uri="{FF2B5EF4-FFF2-40B4-BE49-F238E27FC236}">
                  <a16:creationId xmlns:a16="http://schemas.microsoft.com/office/drawing/2014/main" id="{0A569E98-D9FC-B946-F980-12FAEECCEE5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45" name="Image 10" descr=" ">
              <a:extLst>
                <a:ext uri="{FF2B5EF4-FFF2-40B4-BE49-F238E27FC236}">
                  <a16:creationId xmlns:a16="http://schemas.microsoft.com/office/drawing/2014/main" id="{A6B641CB-CBC2-E4FB-9BDE-7B734BB9CEE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6" name="Image 11" descr=" ">
              <a:extLst>
                <a:ext uri="{FF2B5EF4-FFF2-40B4-BE49-F238E27FC236}">
                  <a16:creationId xmlns:a16="http://schemas.microsoft.com/office/drawing/2014/main" id="{82E80ED4-9543-2E7A-FEA6-7ABBB76598B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7" name="Image 12" descr=" ">
              <a:extLst>
                <a:ext uri="{FF2B5EF4-FFF2-40B4-BE49-F238E27FC236}">
                  <a16:creationId xmlns:a16="http://schemas.microsoft.com/office/drawing/2014/main" id="{785DC73E-8CA6-A1E0-690C-E6A59C97B2C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8" name="Image 13" descr=" ">
              <a:extLst>
                <a:ext uri="{FF2B5EF4-FFF2-40B4-BE49-F238E27FC236}">
                  <a16:creationId xmlns:a16="http://schemas.microsoft.com/office/drawing/2014/main" id="{0D39C4AD-1D05-4FCE-FCC3-A7B7582935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9" name="Image 14" descr=" ">
              <a:extLst>
                <a:ext uri="{FF2B5EF4-FFF2-40B4-BE49-F238E27FC236}">
                  <a16:creationId xmlns:a16="http://schemas.microsoft.com/office/drawing/2014/main" id="{299F98C3-8A0D-820C-FC64-778ECC981E6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5" descr=" ">
              <a:extLst>
                <a:ext uri="{FF2B5EF4-FFF2-40B4-BE49-F238E27FC236}">
                  <a16:creationId xmlns:a16="http://schemas.microsoft.com/office/drawing/2014/main" id="{D1E9DEC4-95BC-BB81-CCB0-0EDEA893360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51" name="Image 16" descr=" ">
              <a:extLst>
                <a:ext uri="{FF2B5EF4-FFF2-40B4-BE49-F238E27FC236}">
                  <a16:creationId xmlns:a16="http://schemas.microsoft.com/office/drawing/2014/main" id="{255DAFF0-8C50-ED6A-C9D9-EA2DDBC62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52" name="Image 17" descr=" ">
              <a:extLst>
                <a:ext uri="{FF2B5EF4-FFF2-40B4-BE49-F238E27FC236}">
                  <a16:creationId xmlns:a16="http://schemas.microsoft.com/office/drawing/2014/main" id="{E5F0013F-1886-F614-1E2C-DF13A2EA18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53" name="Image 18" descr=" ">
              <a:extLst>
                <a:ext uri="{FF2B5EF4-FFF2-40B4-BE49-F238E27FC236}">
                  <a16:creationId xmlns:a16="http://schemas.microsoft.com/office/drawing/2014/main" id="{29341F63-D985-A5CE-0053-B3B2219957F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54" name="Image 19" descr=" ">
              <a:extLst>
                <a:ext uri="{FF2B5EF4-FFF2-40B4-BE49-F238E27FC236}">
                  <a16:creationId xmlns:a16="http://schemas.microsoft.com/office/drawing/2014/main" id="{F2A0ED59-FCFD-366C-5A84-B50A320BD4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55" name="Image 20" descr=" ">
              <a:extLst>
                <a:ext uri="{FF2B5EF4-FFF2-40B4-BE49-F238E27FC236}">
                  <a16:creationId xmlns:a16="http://schemas.microsoft.com/office/drawing/2014/main" id="{6F1F1E51-24D6-2622-8269-C08E7DB919E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6" name="Image 21" descr=" ">
              <a:extLst>
                <a:ext uri="{FF2B5EF4-FFF2-40B4-BE49-F238E27FC236}">
                  <a16:creationId xmlns:a16="http://schemas.microsoft.com/office/drawing/2014/main" id="{EA68A642-C7B3-D636-58BB-3263DED68E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7" name="Image 22" descr=" ">
              <a:extLst>
                <a:ext uri="{FF2B5EF4-FFF2-40B4-BE49-F238E27FC236}">
                  <a16:creationId xmlns:a16="http://schemas.microsoft.com/office/drawing/2014/main" id="{51D6EC05-1B70-E7F7-96FB-DE3AE221C57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4" y="7357690"/>
              <a:ext cx="152445" cy="152425"/>
            </a:xfrm>
            <a:prstGeom prst="rect">
              <a:avLst/>
            </a:prstGeom>
          </p:spPr>
        </p:pic>
        <p:pic>
          <p:nvPicPr>
            <p:cNvPr id="58" name="Image 23" descr=" ">
              <a:extLst>
                <a:ext uri="{FF2B5EF4-FFF2-40B4-BE49-F238E27FC236}">
                  <a16:creationId xmlns:a16="http://schemas.microsoft.com/office/drawing/2014/main" id="{FA698C32-E7B6-E66D-275B-EA86BB47BB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9" name="Image 24" descr=" ">
              <a:extLst>
                <a:ext uri="{FF2B5EF4-FFF2-40B4-BE49-F238E27FC236}">
                  <a16:creationId xmlns:a16="http://schemas.microsoft.com/office/drawing/2014/main" id="{C1B25D0B-2D2D-87E1-4294-6159D6EB6D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5" cy="152425"/>
            </a:xfrm>
            <a:prstGeom prst="rect">
              <a:avLst/>
            </a:prstGeom>
          </p:spPr>
        </p:pic>
        <p:sp>
          <p:nvSpPr>
            <p:cNvPr id="64" name="Textfeld 63">
              <a:extLst>
                <a:ext uri="{FF2B5EF4-FFF2-40B4-BE49-F238E27FC236}">
                  <a16:creationId xmlns:a16="http://schemas.microsoft.com/office/drawing/2014/main" id="{C3753FA7-8E73-2D05-F8E1-47C81BCE9AE1}"/>
                </a:ext>
              </a:extLst>
            </p:cNvPr>
            <p:cNvSpPr txBox="1"/>
            <p:nvPr userDrawn="1"/>
          </p:nvSpPr>
          <p:spPr>
            <a:xfrm>
              <a:off x="23709086" y="11560629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699912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E8A3CFC-74E3-B32F-3A4A-45C13A83BA73}"/>
              </a:ext>
            </a:extLst>
          </p:cNvPr>
          <p:cNvGrpSpPr/>
          <p:nvPr userDrawn="1"/>
        </p:nvGrpSpPr>
        <p:grpSpPr>
          <a:xfrm>
            <a:off x="17968784" y="7357681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21837FFD-D1B1-F8AF-16A6-CB1DC47B8D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57CD6C2E-854E-7885-ADC9-B005436143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6D382FCB-B90B-75DF-F33C-3FE630BE6F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312AE9EB-2236-7C13-36DB-8537A4B46D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00006830-FF9E-9144-05CB-F5B718EAD2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ED8F6B6F-EC91-73AE-6E71-C8C92EF5174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0" name="Image 7" descr=" ">
              <a:extLst>
                <a:ext uri="{FF2B5EF4-FFF2-40B4-BE49-F238E27FC236}">
                  <a16:creationId xmlns:a16="http://schemas.microsoft.com/office/drawing/2014/main" id="{3209D63E-BD7F-FFCF-4AFA-ECCBA79B07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1" name="Image 8" descr=" ">
              <a:extLst>
                <a:ext uri="{FF2B5EF4-FFF2-40B4-BE49-F238E27FC236}">
                  <a16:creationId xmlns:a16="http://schemas.microsoft.com/office/drawing/2014/main" id="{E8E1C4E2-0A91-3221-85ED-AFA35F49D7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2" name="Image 9" descr=" ">
              <a:extLst>
                <a:ext uri="{FF2B5EF4-FFF2-40B4-BE49-F238E27FC236}">
                  <a16:creationId xmlns:a16="http://schemas.microsoft.com/office/drawing/2014/main" id="{93BC92B0-01A8-726E-91EC-F9509BB033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3" name="Image 10" descr=" ">
              <a:extLst>
                <a:ext uri="{FF2B5EF4-FFF2-40B4-BE49-F238E27FC236}">
                  <a16:creationId xmlns:a16="http://schemas.microsoft.com/office/drawing/2014/main" id="{0522AB4D-5CBB-EFF0-4F53-74AD0F9C95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4" name="Image 11" descr=" ">
              <a:extLst>
                <a:ext uri="{FF2B5EF4-FFF2-40B4-BE49-F238E27FC236}">
                  <a16:creationId xmlns:a16="http://schemas.microsoft.com/office/drawing/2014/main" id="{405C56B5-20AF-318C-E020-5D1DEE25FD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5" name="Image 12" descr=" ">
              <a:extLst>
                <a:ext uri="{FF2B5EF4-FFF2-40B4-BE49-F238E27FC236}">
                  <a16:creationId xmlns:a16="http://schemas.microsoft.com/office/drawing/2014/main" id="{5BC9B09D-0E10-B468-7376-2F5ABFDD06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16" name="Image 13" descr=" ">
              <a:extLst>
                <a:ext uri="{FF2B5EF4-FFF2-40B4-BE49-F238E27FC236}">
                  <a16:creationId xmlns:a16="http://schemas.microsoft.com/office/drawing/2014/main" id="{49A6A268-1A27-4A15-37E6-5D4C7A889C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17" name="Image 14" descr=" ">
              <a:extLst>
                <a:ext uri="{FF2B5EF4-FFF2-40B4-BE49-F238E27FC236}">
                  <a16:creationId xmlns:a16="http://schemas.microsoft.com/office/drawing/2014/main" id="{FCF036FF-9094-A02D-C597-D9D1FFC808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18" name="Image 15" descr=" ">
              <a:extLst>
                <a:ext uri="{FF2B5EF4-FFF2-40B4-BE49-F238E27FC236}">
                  <a16:creationId xmlns:a16="http://schemas.microsoft.com/office/drawing/2014/main" id="{473FBEBA-1B1C-00D7-DF85-5CBDEBCB6E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19" name="Image 16" descr=" ">
              <a:extLst>
                <a:ext uri="{FF2B5EF4-FFF2-40B4-BE49-F238E27FC236}">
                  <a16:creationId xmlns:a16="http://schemas.microsoft.com/office/drawing/2014/main" id="{1F742730-5777-82EF-378F-1AD7D8E7D2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0" name="Image 17" descr=" ">
              <a:extLst>
                <a:ext uri="{FF2B5EF4-FFF2-40B4-BE49-F238E27FC236}">
                  <a16:creationId xmlns:a16="http://schemas.microsoft.com/office/drawing/2014/main" id="{FA8FC6DD-C6E4-1669-F55C-FBE0E68F14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1" name="Image 18" descr=" ">
              <a:extLst>
                <a:ext uri="{FF2B5EF4-FFF2-40B4-BE49-F238E27FC236}">
                  <a16:creationId xmlns:a16="http://schemas.microsoft.com/office/drawing/2014/main" id="{8EE51DD7-3C9C-241C-1E56-76CF66E7E6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9" descr=" ">
              <a:extLst>
                <a:ext uri="{FF2B5EF4-FFF2-40B4-BE49-F238E27FC236}">
                  <a16:creationId xmlns:a16="http://schemas.microsoft.com/office/drawing/2014/main" id="{83B37A0F-37CA-885E-CAD3-CBCB6D044F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3" name="Image 20" descr=" ">
              <a:extLst>
                <a:ext uri="{FF2B5EF4-FFF2-40B4-BE49-F238E27FC236}">
                  <a16:creationId xmlns:a16="http://schemas.microsoft.com/office/drawing/2014/main" id="{86AE59E4-3945-7E6D-6555-5D691F3B87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4" name="Image 21" descr=" ">
              <a:extLst>
                <a:ext uri="{FF2B5EF4-FFF2-40B4-BE49-F238E27FC236}">
                  <a16:creationId xmlns:a16="http://schemas.microsoft.com/office/drawing/2014/main" id="{F9D86ABF-01E1-3EDF-3CC2-5457AFF25D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9" y="8926556"/>
              <a:ext cx="152444" cy="152425"/>
            </a:xfrm>
            <a:prstGeom prst="rect">
              <a:avLst/>
            </a:prstGeom>
          </p:spPr>
        </p:pic>
        <p:pic>
          <p:nvPicPr>
            <p:cNvPr id="25" name="Image 22" descr=" ">
              <a:extLst>
                <a:ext uri="{FF2B5EF4-FFF2-40B4-BE49-F238E27FC236}">
                  <a16:creationId xmlns:a16="http://schemas.microsoft.com/office/drawing/2014/main" id="{5119B4C6-B82D-2F0C-1587-08DD0BA4C3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26" name="Image 23" descr=" ">
              <a:extLst>
                <a:ext uri="{FF2B5EF4-FFF2-40B4-BE49-F238E27FC236}">
                  <a16:creationId xmlns:a16="http://schemas.microsoft.com/office/drawing/2014/main" id="{F8E127D2-9744-9598-8B60-555F6B34E5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27" name="Image 24" descr=" ">
              <a:extLst>
                <a:ext uri="{FF2B5EF4-FFF2-40B4-BE49-F238E27FC236}">
                  <a16:creationId xmlns:a16="http://schemas.microsoft.com/office/drawing/2014/main" id="{CF2C8AB6-24BC-C7C7-DA46-E3BCFEFC6D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2B21C01A-ADB1-84A7-B006-3084B14F459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6"/>
              </a:ext>
            </a:extLst>
          </a:blip>
          <a:stretch>
            <a:fillRect/>
          </a:stretch>
        </p:blipFill>
        <p:spPr>
          <a:xfrm>
            <a:off x="7677649" y="5326958"/>
            <a:ext cx="9031875" cy="169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7321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Wordma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Image 0" descr=" ">
            <a:extLst>
              <a:ext uri="{FF2B5EF4-FFF2-40B4-BE49-F238E27FC236}">
                <a16:creationId xmlns:a16="http://schemas.microsoft.com/office/drawing/2014/main" id="{8F310EB2-FBEB-25C2-4B8F-EF2713FC913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51711AB9-39FB-43A9-7589-2CE844448A42}"/>
              </a:ext>
            </a:extLst>
          </p:cNvPr>
          <p:cNvGrpSpPr/>
          <p:nvPr userDrawn="1"/>
        </p:nvGrpSpPr>
        <p:grpSpPr>
          <a:xfrm>
            <a:off x="17968780" y="7357690"/>
            <a:ext cx="6306875" cy="6141443"/>
            <a:chOff x="17968780" y="7357690"/>
            <a:chExt cx="6306875" cy="6141443"/>
          </a:xfrm>
        </p:grpSpPr>
        <p:pic>
          <p:nvPicPr>
            <p:cNvPr id="68" name="Image 1" descr=" ">
              <a:extLst>
                <a:ext uri="{FF2B5EF4-FFF2-40B4-BE49-F238E27FC236}">
                  <a16:creationId xmlns:a16="http://schemas.microsoft.com/office/drawing/2014/main" id="{9363ED26-CADD-9105-E936-90BC33E9C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7" cy="152425"/>
            </a:xfrm>
            <a:prstGeom prst="rect">
              <a:avLst/>
            </a:prstGeom>
          </p:spPr>
        </p:pic>
        <p:pic>
          <p:nvPicPr>
            <p:cNvPr id="69" name="Image 2" descr=" ">
              <a:extLst>
                <a:ext uri="{FF2B5EF4-FFF2-40B4-BE49-F238E27FC236}">
                  <a16:creationId xmlns:a16="http://schemas.microsoft.com/office/drawing/2014/main" id="{61CE25F3-5CC5-10A5-8B1D-410DB98526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777837" y="13042081"/>
              <a:ext cx="152447" cy="152425"/>
            </a:xfrm>
            <a:prstGeom prst="rect">
              <a:avLst/>
            </a:prstGeom>
          </p:spPr>
        </p:pic>
        <p:pic>
          <p:nvPicPr>
            <p:cNvPr id="70" name="Image 3" descr=" ">
              <a:extLst>
                <a:ext uri="{FF2B5EF4-FFF2-40B4-BE49-F238E27FC236}">
                  <a16:creationId xmlns:a16="http://schemas.microsoft.com/office/drawing/2014/main" id="{79E074B7-4454-1477-16A5-E3256F1364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249744" y="13041908"/>
              <a:ext cx="152447" cy="152425"/>
            </a:xfrm>
            <a:prstGeom prst="rect">
              <a:avLst/>
            </a:prstGeom>
          </p:spPr>
        </p:pic>
        <p:pic>
          <p:nvPicPr>
            <p:cNvPr id="71" name="Image 4" descr=" ">
              <a:extLst>
                <a:ext uri="{FF2B5EF4-FFF2-40B4-BE49-F238E27FC236}">
                  <a16:creationId xmlns:a16="http://schemas.microsoft.com/office/drawing/2014/main" id="{59AA5C23-C0B5-5E9D-77DB-A2FA9C07DE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2721751" y="13346708"/>
              <a:ext cx="152447" cy="152425"/>
            </a:xfrm>
            <a:prstGeom prst="rect">
              <a:avLst/>
            </a:prstGeom>
          </p:spPr>
        </p:pic>
        <p:pic>
          <p:nvPicPr>
            <p:cNvPr id="72" name="Image 5" descr=" ">
              <a:extLst>
                <a:ext uri="{FF2B5EF4-FFF2-40B4-BE49-F238E27FC236}">
                  <a16:creationId xmlns:a16="http://schemas.microsoft.com/office/drawing/2014/main" id="{D864CED2-3180-1647-DE42-4158C4CFC0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7" cy="152425"/>
            </a:xfrm>
            <a:prstGeom prst="rect">
              <a:avLst/>
            </a:prstGeom>
          </p:spPr>
        </p:pic>
        <p:pic>
          <p:nvPicPr>
            <p:cNvPr id="73" name="Image 6" descr=" ">
              <a:extLst>
                <a:ext uri="{FF2B5EF4-FFF2-40B4-BE49-F238E27FC236}">
                  <a16:creationId xmlns:a16="http://schemas.microsoft.com/office/drawing/2014/main" id="{E5AEF1DF-89DC-C664-4695-0669C4782E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579741" y="12851408"/>
              <a:ext cx="152447" cy="152425"/>
            </a:xfrm>
            <a:prstGeom prst="rect">
              <a:avLst/>
            </a:prstGeom>
          </p:spPr>
        </p:pic>
        <p:pic>
          <p:nvPicPr>
            <p:cNvPr id="74" name="Image 7" descr=" ">
              <a:extLst>
                <a:ext uri="{FF2B5EF4-FFF2-40B4-BE49-F238E27FC236}">
                  <a16:creationId xmlns:a16="http://schemas.microsoft.com/office/drawing/2014/main" id="{70A9D5F9-6F03-AA31-7A7C-DF7A08F4A6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2985551" y="12584361"/>
              <a:ext cx="152447" cy="152425"/>
            </a:xfrm>
            <a:prstGeom prst="rect">
              <a:avLst/>
            </a:prstGeom>
          </p:spPr>
        </p:pic>
        <p:pic>
          <p:nvPicPr>
            <p:cNvPr id="75" name="Image 8" descr=" ">
              <a:extLst>
                <a:ext uri="{FF2B5EF4-FFF2-40B4-BE49-F238E27FC236}">
                  <a16:creationId xmlns:a16="http://schemas.microsoft.com/office/drawing/2014/main" id="{E58BDD63-DD7C-1567-8375-792E6DA1EB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063788" y="12110269"/>
              <a:ext cx="152447" cy="152425"/>
            </a:xfrm>
            <a:prstGeom prst="rect">
              <a:avLst/>
            </a:prstGeom>
          </p:spPr>
        </p:pic>
        <p:pic>
          <p:nvPicPr>
            <p:cNvPr id="76" name="Image 9" descr=" ">
              <a:extLst>
                <a:ext uri="{FF2B5EF4-FFF2-40B4-BE49-F238E27FC236}">
                  <a16:creationId xmlns:a16="http://schemas.microsoft.com/office/drawing/2014/main" id="{804EB74B-6359-20CF-765B-DF5AECD078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381694" y="12813209"/>
              <a:ext cx="152447" cy="152425"/>
            </a:xfrm>
            <a:prstGeom prst="rect">
              <a:avLst/>
            </a:prstGeom>
          </p:spPr>
        </p:pic>
        <p:pic>
          <p:nvPicPr>
            <p:cNvPr id="77" name="Image 10" descr=" ">
              <a:extLst>
                <a:ext uri="{FF2B5EF4-FFF2-40B4-BE49-F238E27FC236}">
                  <a16:creationId xmlns:a16="http://schemas.microsoft.com/office/drawing/2014/main" id="{B5409CF4-D1A9-40E4-1184-516EA1265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513839" y="13194481"/>
              <a:ext cx="152447" cy="152425"/>
            </a:xfrm>
            <a:prstGeom prst="rect">
              <a:avLst/>
            </a:prstGeom>
          </p:spPr>
        </p:pic>
        <p:pic>
          <p:nvPicPr>
            <p:cNvPr id="78" name="Image 11" descr=" ">
              <a:extLst>
                <a:ext uri="{FF2B5EF4-FFF2-40B4-BE49-F238E27FC236}">
                  <a16:creationId xmlns:a16="http://schemas.microsoft.com/office/drawing/2014/main" id="{724C3B2D-9315-9494-EA22-5FC11F3579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7" cy="152425"/>
            </a:xfrm>
            <a:prstGeom prst="rect">
              <a:avLst/>
            </a:prstGeom>
          </p:spPr>
        </p:pic>
        <p:pic>
          <p:nvPicPr>
            <p:cNvPr id="79" name="Image 12" descr=" ">
              <a:extLst>
                <a:ext uri="{FF2B5EF4-FFF2-40B4-BE49-F238E27FC236}">
                  <a16:creationId xmlns:a16="http://schemas.microsoft.com/office/drawing/2014/main" id="{D45D43E7-070B-C6FA-679A-28119C120D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513547" y="12279561"/>
              <a:ext cx="152447" cy="152425"/>
            </a:xfrm>
            <a:prstGeom prst="rect">
              <a:avLst/>
            </a:prstGeom>
          </p:spPr>
        </p:pic>
        <p:pic>
          <p:nvPicPr>
            <p:cNvPr id="80" name="Image 13" descr=" ">
              <a:extLst>
                <a:ext uri="{FF2B5EF4-FFF2-40B4-BE49-F238E27FC236}">
                  <a16:creationId xmlns:a16="http://schemas.microsoft.com/office/drawing/2014/main" id="{61188EA6-527B-1DCB-049D-89CB1863BD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979927" y="12095386"/>
              <a:ext cx="152447" cy="152425"/>
            </a:xfrm>
            <a:prstGeom prst="rect">
              <a:avLst/>
            </a:prstGeom>
          </p:spPr>
        </p:pic>
        <p:pic>
          <p:nvPicPr>
            <p:cNvPr id="81" name="Image 14" descr=" ">
              <a:extLst>
                <a:ext uri="{FF2B5EF4-FFF2-40B4-BE49-F238E27FC236}">
                  <a16:creationId xmlns:a16="http://schemas.microsoft.com/office/drawing/2014/main" id="{301E12ED-7CCE-E33B-13D0-FBC14DA924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7" cy="152425"/>
            </a:xfrm>
            <a:prstGeom prst="rect">
              <a:avLst/>
            </a:prstGeom>
          </p:spPr>
        </p:pic>
        <p:pic>
          <p:nvPicPr>
            <p:cNvPr id="82" name="Image 15" descr=" ">
              <a:extLst>
                <a:ext uri="{FF2B5EF4-FFF2-40B4-BE49-F238E27FC236}">
                  <a16:creationId xmlns:a16="http://schemas.microsoft.com/office/drawing/2014/main" id="{96A30446-1C81-2706-008B-861ED5D287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7" cy="152425"/>
            </a:xfrm>
            <a:prstGeom prst="rect">
              <a:avLst/>
            </a:prstGeom>
          </p:spPr>
        </p:pic>
        <p:pic>
          <p:nvPicPr>
            <p:cNvPr id="83" name="Image 16" descr=" ">
              <a:extLst>
                <a:ext uri="{FF2B5EF4-FFF2-40B4-BE49-F238E27FC236}">
                  <a16:creationId xmlns:a16="http://schemas.microsoft.com/office/drawing/2014/main" id="{A3C97CF0-E679-8759-4F80-3EFC7122AD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2599269" y="12889483"/>
              <a:ext cx="152447" cy="152425"/>
            </a:xfrm>
            <a:prstGeom prst="rect">
              <a:avLst/>
            </a:prstGeom>
          </p:spPr>
        </p:pic>
        <p:pic>
          <p:nvPicPr>
            <p:cNvPr id="84" name="Image 17" descr=" ">
              <a:extLst>
                <a:ext uri="{FF2B5EF4-FFF2-40B4-BE49-F238E27FC236}">
                  <a16:creationId xmlns:a16="http://schemas.microsoft.com/office/drawing/2014/main" id="{B8AE0B9B-3405-D369-AA51-D8F40F8F4D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7" cy="152425"/>
            </a:xfrm>
            <a:prstGeom prst="rect">
              <a:avLst/>
            </a:prstGeom>
          </p:spPr>
        </p:pic>
        <p:pic>
          <p:nvPicPr>
            <p:cNvPr id="85" name="Image 18" descr=" ">
              <a:extLst>
                <a:ext uri="{FF2B5EF4-FFF2-40B4-BE49-F238E27FC236}">
                  <a16:creationId xmlns:a16="http://schemas.microsoft.com/office/drawing/2014/main" id="{02104EC3-B147-A0AE-3BCB-3A87C676F8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7" cy="152425"/>
            </a:xfrm>
            <a:prstGeom prst="rect">
              <a:avLst/>
            </a:prstGeom>
          </p:spPr>
        </p:pic>
        <p:pic>
          <p:nvPicPr>
            <p:cNvPr id="86" name="Image 19" descr=" ">
              <a:extLst>
                <a:ext uri="{FF2B5EF4-FFF2-40B4-BE49-F238E27FC236}">
                  <a16:creationId xmlns:a16="http://schemas.microsoft.com/office/drawing/2014/main" id="{8311B6AF-4267-9914-9105-BE31F01218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7" cy="152425"/>
            </a:xfrm>
            <a:prstGeom prst="rect">
              <a:avLst/>
            </a:prstGeom>
          </p:spPr>
        </p:pic>
        <p:pic>
          <p:nvPicPr>
            <p:cNvPr id="87" name="Image 20" descr=" ">
              <a:extLst>
                <a:ext uri="{FF2B5EF4-FFF2-40B4-BE49-F238E27FC236}">
                  <a16:creationId xmlns:a16="http://schemas.microsoft.com/office/drawing/2014/main" id="{79A95D32-23BA-17B2-42C1-D7192B5B4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0080906" y="10908060"/>
              <a:ext cx="152447" cy="152425"/>
            </a:xfrm>
            <a:prstGeom prst="rect">
              <a:avLst/>
            </a:prstGeom>
          </p:spPr>
        </p:pic>
        <p:pic>
          <p:nvPicPr>
            <p:cNvPr id="88" name="Image 21" descr=" ">
              <a:extLst>
                <a:ext uri="{FF2B5EF4-FFF2-40B4-BE49-F238E27FC236}">
                  <a16:creationId xmlns:a16="http://schemas.microsoft.com/office/drawing/2014/main" id="{7B1691E3-79E6-AFEE-02DF-C6ED5D99C2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3513423" y="8926562"/>
              <a:ext cx="152447" cy="152425"/>
            </a:xfrm>
            <a:prstGeom prst="rect">
              <a:avLst/>
            </a:prstGeom>
          </p:spPr>
        </p:pic>
        <p:pic>
          <p:nvPicPr>
            <p:cNvPr id="89" name="Image 22" descr=" ">
              <a:extLst>
                <a:ext uri="{FF2B5EF4-FFF2-40B4-BE49-F238E27FC236}">
                  <a16:creationId xmlns:a16="http://schemas.microsoft.com/office/drawing/2014/main" id="{C980B7A3-9DB8-81DD-E344-9DD00D5347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293143" y="7357690"/>
              <a:ext cx="152447" cy="152425"/>
            </a:xfrm>
            <a:prstGeom prst="rect">
              <a:avLst/>
            </a:prstGeom>
          </p:spPr>
        </p:pic>
        <p:pic>
          <p:nvPicPr>
            <p:cNvPr id="90" name="Image 23" descr=" ">
              <a:extLst>
                <a:ext uri="{FF2B5EF4-FFF2-40B4-BE49-F238E27FC236}">
                  <a16:creationId xmlns:a16="http://schemas.microsoft.com/office/drawing/2014/main" id="{3E1CD920-6CE4-CBBB-484E-D14040461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7" cy="152425"/>
            </a:xfrm>
            <a:prstGeom prst="rect">
              <a:avLst/>
            </a:prstGeom>
          </p:spPr>
        </p:pic>
        <p:pic>
          <p:nvPicPr>
            <p:cNvPr id="91" name="Image 24" descr=" ">
              <a:extLst>
                <a:ext uri="{FF2B5EF4-FFF2-40B4-BE49-F238E27FC236}">
                  <a16:creationId xmlns:a16="http://schemas.microsoft.com/office/drawing/2014/main" id="{3595EE1A-9B8A-2666-CCCD-D01FE2C1EB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7" cy="152425"/>
            </a:xfrm>
            <a:prstGeom prst="rect">
              <a:avLst/>
            </a:prstGeom>
          </p:spPr>
        </p:pic>
      </p:grpSp>
      <p:pic>
        <p:nvPicPr>
          <p:cNvPr id="2" name="Grafik 1">
            <a:extLst>
              <a:ext uri="{FF2B5EF4-FFF2-40B4-BE49-F238E27FC236}">
                <a16:creationId xmlns:a16="http://schemas.microsoft.com/office/drawing/2014/main" id="{1C2E5FD1-4B5E-09B7-C6A7-C816B4CCC3B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7675524" y="5326958"/>
            <a:ext cx="9036000" cy="271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7639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-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2" descr=" ">
            <a:extLst>
              <a:ext uri="{FF2B5EF4-FFF2-40B4-BE49-F238E27FC236}">
                <a16:creationId xmlns:a16="http://schemas.microsoft.com/office/drawing/2014/main" id="{5612B712-73F7-CC22-CE88-B6EB1053E2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21405" y="12701935"/>
            <a:ext cx="311189" cy="513060"/>
          </a:xfrm>
          <a:prstGeom prst="rect">
            <a:avLst/>
          </a:prstGeom>
        </p:spPr>
      </p:pic>
      <p:pic>
        <p:nvPicPr>
          <p:cNvPr id="13" name="Image 3" descr=" ">
            <a:extLst>
              <a:ext uri="{FF2B5EF4-FFF2-40B4-BE49-F238E27FC236}">
                <a16:creationId xmlns:a16="http://schemas.microsoft.com/office/drawing/2014/main" id="{61D5A541-11BD-D850-6AA0-62FFB99272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21082" y="12693005"/>
            <a:ext cx="243861" cy="261640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4E923FA-C630-DB62-82C6-52CE9CF652F2}"/>
              </a:ext>
            </a:extLst>
          </p:cNvPr>
          <p:cNvGrpSpPr/>
          <p:nvPr userDrawn="1"/>
        </p:nvGrpSpPr>
        <p:grpSpPr>
          <a:xfrm rot="17100000">
            <a:off x="17629276" y="-467882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CCA9A039-25B2-C2CD-99EE-227E029FF1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DA9F4A25-472C-D3D3-76ED-9EB05498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95ECA14F-15BE-C17C-D80F-958ED4E546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CB868422-8B75-0F8E-4D9C-C6967F504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B4F49C9E-3FD0-DF96-5560-8554794F3B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6E4E69D3-314C-ECB4-909E-763065AE9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5063820-6BF2-8BCC-9BC5-CE86DA5FCA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9A795593-2509-5702-3396-029B77A8E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4E68B9C6-A6CC-2212-DFBE-310F845B11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687E7BE0-A528-7740-EFC6-9D6C1C91E0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77C59EA9-F522-762A-D970-C7877ABAB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E378136F-FD0D-6246-2715-E5A3C4AFA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BD840E26-5FA5-2D8D-49D8-2B9051B2B4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A5CFDDA3-DDE3-36A1-2542-1B4E863466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D03A61C-9D52-DC47-5852-AC03AE7C9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EA8EBEB9-26A9-CFAE-8D87-56883EA67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C1D0BD2D-0FA0-FC52-4D8D-ACB9011521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3255E250-601A-78D6-BFB0-3549A8480F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FCEDB5FB-64E9-93AE-0F88-C120FBCA8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1F23C724-F59D-3D02-729C-4E7882A10D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E4113892-0FE7-B1E8-574F-61113FB54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2844729" y="9067868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B0101B3F-FD8B-E310-7CE5-C1A5A5CEF5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0B5684D-AC74-44DB-D2C5-1190484975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4DEF092-450B-B241-C716-63A4830A8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pic>
        <p:nvPicPr>
          <p:cNvPr id="33" name="Image 2" descr=" ">
            <a:extLst>
              <a:ext uri="{FF2B5EF4-FFF2-40B4-BE49-F238E27FC236}">
                <a16:creationId xmlns:a16="http://schemas.microsoft.com/office/drawing/2014/main" id="{B179CE03-46F1-C55D-35AE-BB517BCB29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8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4" name="Image 3" descr=" ">
            <a:extLst>
              <a:ext uri="{FF2B5EF4-FFF2-40B4-BE49-F238E27FC236}">
                <a16:creationId xmlns:a16="http://schemas.microsoft.com/office/drawing/2014/main" id="{3959A472-44BF-06E2-87B3-D79B4EC69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5A489AF2-5695-8AFB-7659-9666B6D7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6549" y="5634037"/>
            <a:ext cx="21034375" cy="2651125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21752900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Bild-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" descr=" ">
            <a:extLst>
              <a:ext uri="{FF2B5EF4-FFF2-40B4-BE49-F238E27FC236}">
                <a16:creationId xmlns:a16="http://schemas.microsoft.com/office/drawing/2014/main" id="{EE033BBA-E27F-4562-8D76-3F01FA4ED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10"/>
          </a:xfrm>
          <a:prstGeom prst="rect">
            <a:avLst/>
          </a:prstGeom>
        </p:spPr>
      </p:pic>
      <p:pic>
        <p:nvPicPr>
          <p:cNvPr id="12" name="Image 2" descr=" ">
            <a:extLst>
              <a:ext uri="{FF2B5EF4-FFF2-40B4-BE49-F238E27FC236}">
                <a16:creationId xmlns:a16="http://schemas.microsoft.com/office/drawing/2014/main" id="{5612B712-73F7-CC22-CE88-B6EB1053E2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21405" y="12701935"/>
            <a:ext cx="311189" cy="513060"/>
          </a:xfrm>
          <a:prstGeom prst="rect">
            <a:avLst/>
          </a:prstGeom>
        </p:spPr>
      </p:pic>
      <p:pic>
        <p:nvPicPr>
          <p:cNvPr id="13" name="Image 3" descr=" ">
            <a:extLst>
              <a:ext uri="{FF2B5EF4-FFF2-40B4-BE49-F238E27FC236}">
                <a16:creationId xmlns:a16="http://schemas.microsoft.com/office/drawing/2014/main" id="{61D5A541-11BD-D850-6AA0-62FFB99272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21082" y="12693005"/>
            <a:ext cx="243861" cy="261640"/>
          </a:xfrm>
          <a:prstGeom prst="rect">
            <a:avLst/>
          </a:prstGeom>
        </p:spPr>
      </p:pic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4E923FA-C630-DB62-82C6-52CE9CF652F2}"/>
              </a:ext>
            </a:extLst>
          </p:cNvPr>
          <p:cNvGrpSpPr/>
          <p:nvPr userDrawn="1"/>
        </p:nvGrpSpPr>
        <p:grpSpPr>
          <a:xfrm rot="17100000">
            <a:off x="17629276" y="-467882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CCA9A039-25B2-C2CD-99EE-227E029FF1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DA9F4A25-472C-D3D3-76ED-9EB05498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95ECA14F-15BE-C17C-D80F-958ED4E546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CB868422-8B75-0F8E-4D9C-C6967F504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B4F49C9E-3FD0-DF96-5560-8554794F3B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6E4E69D3-314C-ECB4-909E-763065AE9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5063820-6BF2-8BCC-9BC5-CE86DA5FCA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9A795593-2509-5702-3396-029B77A8E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4E68B9C6-A6CC-2212-DFBE-310F845B11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687E7BE0-A528-7740-EFC6-9D6C1C91E0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77C59EA9-F522-762A-D970-C7877ABAB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E378136F-FD0D-6246-2715-E5A3C4AFA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BD840E26-5FA5-2D8D-49D8-2B9051B2B4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A5CFDDA3-DDE3-36A1-2542-1B4E863466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D03A61C-9D52-DC47-5852-AC03AE7C9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EA8EBEB9-26A9-CFAE-8D87-56883EA67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C1D0BD2D-0FA0-FC52-4D8D-ACB9011521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3255E250-601A-78D6-BFB0-3549A8480F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FCEDB5FB-64E9-93AE-0F88-C120FBCA8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1F23C724-F59D-3D02-729C-4E7882A10D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E4113892-0FE7-B1E8-574F-61113FB54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2844729" y="9067868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B0101B3F-FD8B-E310-7CE5-C1A5A5CEF5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0B5684D-AC74-44DB-D2C5-1190484975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4DEF092-450B-B241-C716-63A4830A8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pic>
        <p:nvPicPr>
          <p:cNvPr id="32" name="Image 1" descr=" ">
            <a:extLst>
              <a:ext uri="{FF2B5EF4-FFF2-40B4-BE49-F238E27FC236}">
                <a16:creationId xmlns:a16="http://schemas.microsoft.com/office/drawing/2014/main" id="{BED1DBD3-F4CA-ECA3-9628-BFE3E9905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35"/>
          </a:xfrm>
          <a:prstGeom prst="rect">
            <a:avLst/>
          </a:prstGeom>
        </p:spPr>
      </p:pic>
      <p:pic>
        <p:nvPicPr>
          <p:cNvPr id="33" name="Image 2" descr=" ">
            <a:extLst>
              <a:ext uri="{FF2B5EF4-FFF2-40B4-BE49-F238E27FC236}">
                <a16:creationId xmlns:a16="http://schemas.microsoft.com/office/drawing/2014/main" id="{B179CE03-46F1-C55D-35AE-BB517BCB29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4" name="Image 3" descr=" ">
            <a:extLst>
              <a:ext uri="{FF2B5EF4-FFF2-40B4-BE49-F238E27FC236}">
                <a16:creationId xmlns:a16="http://schemas.microsoft.com/office/drawing/2014/main" id="{3959A472-44BF-06E2-87B3-D79B4EC69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0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  <p:sp>
        <p:nvSpPr>
          <p:cNvPr id="44" name="Bildplatzhalter 42">
            <a:extLst>
              <a:ext uri="{FF2B5EF4-FFF2-40B4-BE49-F238E27FC236}">
                <a16:creationId xmlns:a16="http://schemas.microsoft.com/office/drawing/2014/main" id="{61922001-3570-F3FB-0A98-A383C46FB6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05600" y="4854807"/>
            <a:ext cx="3103563" cy="31035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62E601-D7D8-5570-38F0-6374E172B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5103" y="5442753"/>
            <a:ext cx="11836400" cy="2515617"/>
          </a:xfrm>
          <a:prstGeom prst="rect">
            <a:avLst/>
          </a:prstGeom>
        </p:spPr>
        <p:txBody>
          <a:bodyPr/>
          <a:lstStyle>
            <a:lvl1pPr>
              <a:defRPr sz="12000" b="0" i="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</a:p>
        </p:txBody>
      </p:sp>
    </p:spTree>
    <p:extLst>
      <p:ext uri="{BB962C8B-B14F-4D97-AF65-F5344CB8AC3E}">
        <p14:creationId xmlns:p14="http://schemas.microsoft.com/office/powerpoint/2010/main" val="131905764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+Kundenlogo-cente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 1" descr=" ">
            <a:extLst>
              <a:ext uri="{FF2B5EF4-FFF2-40B4-BE49-F238E27FC236}">
                <a16:creationId xmlns:a16="http://schemas.microsoft.com/office/drawing/2014/main" id="{EE033BBA-E27F-4562-8D76-3F01FA4ED30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10"/>
          </a:xfrm>
          <a:prstGeom prst="rect">
            <a:avLst/>
          </a:prstGeom>
        </p:spPr>
      </p:pic>
      <p:pic>
        <p:nvPicPr>
          <p:cNvPr id="12" name="Image 2" descr=" ">
            <a:extLst>
              <a:ext uri="{FF2B5EF4-FFF2-40B4-BE49-F238E27FC236}">
                <a16:creationId xmlns:a16="http://schemas.microsoft.com/office/drawing/2014/main" id="{5612B712-73F7-CC22-CE88-B6EB1053E22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21405" y="12701935"/>
            <a:ext cx="311189" cy="513060"/>
          </a:xfrm>
          <a:prstGeom prst="rect">
            <a:avLst/>
          </a:prstGeom>
        </p:spPr>
      </p:pic>
      <p:pic>
        <p:nvPicPr>
          <p:cNvPr id="13" name="Image 3" descr=" ">
            <a:extLst>
              <a:ext uri="{FF2B5EF4-FFF2-40B4-BE49-F238E27FC236}">
                <a16:creationId xmlns:a16="http://schemas.microsoft.com/office/drawing/2014/main" id="{61D5A541-11BD-D850-6AA0-62FFB99272D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21082" y="12693005"/>
            <a:ext cx="243861" cy="261640"/>
          </a:xfrm>
          <a:prstGeom prst="rect">
            <a:avLst/>
          </a:prstGeom>
        </p:spPr>
      </p:pic>
      <p:pic>
        <p:nvPicPr>
          <p:cNvPr id="32" name="Image 1" descr=" ">
            <a:extLst>
              <a:ext uri="{FF2B5EF4-FFF2-40B4-BE49-F238E27FC236}">
                <a16:creationId xmlns:a16="http://schemas.microsoft.com/office/drawing/2014/main" id="{BED1DBD3-F4CA-ECA3-9628-BFE3E9905F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3334702" y="12605395"/>
            <a:ext cx="580453" cy="697235"/>
          </a:xfrm>
          <a:prstGeom prst="rect">
            <a:avLst/>
          </a:prstGeom>
        </p:spPr>
      </p:pic>
      <p:pic>
        <p:nvPicPr>
          <p:cNvPr id="33" name="Image 2" descr=" ">
            <a:extLst>
              <a:ext uri="{FF2B5EF4-FFF2-40B4-BE49-F238E27FC236}">
                <a16:creationId xmlns:a16="http://schemas.microsoft.com/office/drawing/2014/main" id="{B179CE03-46F1-C55D-35AE-BB517BCB29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4" name="Image 3" descr=" ">
            <a:extLst>
              <a:ext uri="{FF2B5EF4-FFF2-40B4-BE49-F238E27FC236}">
                <a16:creationId xmlns:a16="http://schemas.microsoft.com/office/drawing/2014/main" id="{3959A472-44BF-06E2-87B3-D79B4EC696C1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  <p:sp>
        <p:nvSpPr>
          <p:cNvPr id="5" name="Bildplatzhalter 42">
            <a:extLst>
              <a:ext uri="{FF2B5EF4-FFF2-40B4-BE49-F238E27FC236}">
                <a16:creationId xmlns:a16="http://schemas.microsoft.com/office/drawing/2014/main" id="{5DA9DCEE-5449-CA94-687E-69B5FBC403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04704" y="4547108"/>
            <a:ext cx="7927975" cy="33649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de-DE"/>
              <a:t>Bild einfügen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C0CAF0A-63AE-686D-79CE-A27274B1E3EE}"/>
              </a:ext>
            </a:extLst>
          </p:cNvPr>
          <p:cNvGrpSpPr/>
          <p:nvPr userDrawn="1"/>
        </p:nvGrpSpPr>
        <p:grpSpPr>
          <a:xfrm>
            <a:off x="7206526" y="4858004"/>
            <a:ext cx="2159279" cy="2743200"/>
            <a:chOff x="11126591" y="5613400"/>
            <a:chExt cx="2159279" cy="2743200"/>
          </a:xfrm>
        </p:grpSpPr>
        <p:pic>
          <p:nvPicPr>
            <p:cNvPr id="3" name="Image 26" descr=" ">
              <a:extLst>
                <a:ext uri="{FF2B5EF4-FFF2-40B4-BE49-F238E27FC236}">
                  <a16:creationId xmlns:a16="http://schemas.microsoft.com/office/drawing/2014/main" id="{5D9C20B1-54C9-CF55-BEC8-02D48C03EB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" name="Image 27" descr=" ">
              <a:extLst>
                <a:ext uri="{FF2B5EF4-FFF2-40B4-BE49-F238E27FC236}">
                  <a16:creationId xmlns:a16="http://schemas.microsoft.com/office/drawing/2014/main" id="{54759E3F-AF9A-254E-E0F4-C0898E85EF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09217448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Sub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55512CC-5867-0233-D37E-847AFFBC3A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7351" y="3437398"/>
            <a:ext cx="7894473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BE14FD17-5414-402D-816B-0B3CEA9748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874407"/>
          </a:xfrm>
          <a:prstGeom prst="rect">
            <a:avLst/>
          </a:prstGeom>
        </p:spPr>
        <p:txBody>
          <a:bodyPr/>
          <a:lstStyle>
            <a:lvl1pPr>
              <a:defRPr sz="7200"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</a:p>
        </p:txBody>
      </p:sp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24B57538-C177-D8BA-CFD1-A62BDEB5AA6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4" name="Image 3" descr=" ">
            <a:extLst>
              <a:ext uri="{FF2B5EF4-FFF2-40B4-BE49-F238E27FC236}">
                <a16:creationId xmlns:a16="http://schemas.microsoft.com/office/drawing/2014/main" id="{80BFC03C-71EA-FF11-6B6C-426343C2290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0988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Bildplatzhalter 2">
            <a:extLst>
              <a:ext uri="{FF2B5EF4-FFF2-40B4-BE49-F238E27FC236}">
                <a16:creationId xmlns:a16="http://schemas.microsoft.com/office/drawing/2014/main" id="{64126B91-9828-9D7C-498B-341086D22B8F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363932" y="8168657"/>
            <a:ext cx="4471902" cy="1678971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Kundenlogo einpflegen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1AF3B1F6-463E-26B6-88CE-EE6412F993E8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63932" y="3448246"/>
            <a:ext cx="7894473" cy="30589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 dirty="0"/>
              <a:t>Datum XX/XX/XXX</a:t>
            </a:r>
          </a:p>
          <a:p>
            <a:pPr lvl="0"/>
            <a:r>
              <a:rPr lang="de-DE" dirty="0"/>
              <a:t>Kundenname XY</a:t>
            </a:r>
          </a:p>
          <a:p>
            <a:pPr lvl="0"/>
            <a:r>
              <a:rPr lang="de-DE" dirty="0"/>
              <a:t>Projekttitel</a:t>
            </a:r>
          </a:p>
        </p:txBody>
      </p:sp>
      <p:sp>
        <p:nvSpPr>
          <p:cNvPr id="9" name="Titel 4">
            <a:extLst>
              <a:ext uri="{FF2B5EF4-FFF2-40B4-BE49-F238E27FC236}">
                <a16:creationId xmlns:a16="http://schemas.microsoft.com/office/drawing/2014/main" id="{379FBA52-6527-4664-AD51-206ED998149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21034375" cy="1946894"/>
          </a:xfrm>
          <a:prstGeom prst="rect">
            <a:avLst/>
          </a:prstGeom>
        </p:spPr>
        <p:txBody>
          <a:bodyPr/>
          <a:lstStyle>
            <a:lvl1pPr>
              <a:defRPr sz="7200"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</a:p>
        </p:txBody>
      </p:sp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CE030E73-2054-486B-2DC6-4231D158560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4" name="Image 3" descr=" ">
            <a:extLst>
              <a:ext uri="{FF2B5EF4-FFF2-40B4-BE49-F238E27FC236}">
                <a16:creationId xmlns:a16="http://schemas.microsoft.com/office/drawing/2014/main" id="{A9EC1D24-82CD-42A7-91BB-2CC42409FA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21235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417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Subline+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Text Placeholder 3">
            <a:extLst>
              <a:ext uri="{FF2B5EF4-FFF2-40B4-BE49-F238E27FC236}">
                <a16:creationId xmlns:a16="http://schemas.microsoft.com/office/drawing/2014/main" id="{D55512CC-5867-0233-D37E-847AFFBC3A91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387351" y="4528315"/>
            <a:ext cx="7894473" cy="126213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4800">
                <a:latin typeface="Avenir Book" panose="02000503020000020003" pitchFamily="2" charset="0"/>
              </a:defRPr>
            </a:lvl1pPr>
            <a:lvl2pPr marL="914400" indent="0">
              <a:buNone/>
              <a:defRPr sz="2800"/>
            </a:lvl2pPr>
            <a:lvl3pPr marL="1828800" indent="0">
              <a:buNone/>
              <a:defRPr sz="2400"/>
            </a:lvl3pPr>
            <a:lvl4pPr marL="2743200" indent="0">
              <a:buNone/>
              <a:defRPr sz="2000"/>
            </a:lvl4pPr>
            <a:lvl5pPr marL="3657600" indent="0">
              <a:buNone/>
              <a:defRPr sz="2000"/>
            </a:lvl5pPr>
            <a:lvl6pPr marL="4572000" indent="0">
              <a:buNone/>
              <a:defRPr sz="2000"/>
            </a:lvl6pPr>
            <a:lvl7pPr marL="5486400" indent="0">
              <a:buNone/>
              <a:defRPr sz="2000"/>
            </a:lvl7pPr>
            <a:lvl8pPr marL="6400800" indent="0">
              <a:buNone/>
              <a:defRPr sz="2000"/>
            </a:lvl8pPr>
            <a:lvl9pPr marL="7315200" indent="0">
              <a:buNone/>
              <a:defRPr sz="2000"/>
            </a:lvl9pPr>
          </a:lstStyle>
          <a:p>
            <a:pPr lvl="0"/>
            <a:r>
              <a:rPr lang="de-DE"/>
              <a:t>Subheadline</a:t>
            </a:r>
          </a:p>
        </p:txBody>
      </p:sp>
      <p:sp>
        <p:nvSpPr>
          <p:cNvPr id="2" name="Bildplatzhalter 2">
            <a:extLst>
              <a:ext uri="{FF2B5EF4-FFF2-40B4-BE49-F238E27FC236}">
                <a16:creationId xmlns:a16="http://schemas.microsoft.com/office/drawing/2014/main" id="{EE09D2F6-E095-0BF6-5B60-E5363C27A6A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10734675" y="0"/>
            <a:ext cx="13652500" cy="1370965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4800">
                <a:latin typeface="Avenir Book" panose="02000503020000020003" pitchFamily="2" charset="0"/>
              </a:defRPr>
            </a:lvl1pPr>
          </a:lstStyle>
          <a:p>
            <a:r>
              <a:rPr lang="de-DE"/>
              <a:t>Bild hinzufügen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96527833-B5C3-C9EA-8E8F-ABD6CDA9015E}"/>
              </a:ext>
            </a:extLst>
          </p:cNvPr>
          <p:cNvGrpSpPr/>
          <p:nvPr userDrawn="1"/>
        </p:nvGrpSpPr>
        <p:grpSpPr>
          <a:xfrm rot="7080039">
            <a:off x="987069" y="8586923"/>
            <a:ext cx="6306872" cy="6141448"/>
            <a:chOff x="17968783" y="7357678"/>
            <a:chExt cx="6306872" cy="6141449"/>
          </a:xfrm>
        </p:grpSpPr>
        <p:pic>
          <p:nvPicPr>
            <p:cNvPr id="32" name="Image 1" descr=" ">
              <a:extLst>
                <a:ext uri="{FF2B5EF4-FFF2-40B4-BE49-F238E27FC236}">
                  <a16:creationId xmlns:a16="http://schemas.microsoft.com/office/drawing/2014/main" id="{E6F9C697-B57C-C83B-3FCA-9377D59ABB4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33" name="Image 2" descr=" ">
              <a:extLst>
                <a:ext uri="{FF2B5EF4-FFF2-40B4-BE49-F238E27FC236}">
                  <a16:creationId xmlns:a16="http://schemas.microsoft.com/office/drawing/2014/main" id="{B7A81271-330D-5D14-A6CE-91035C75B1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34" name="Image 3" descr=" ">
              <a:extLst>
                <a:ext uri="{FF2B5EF4-FFF2-40B4-BE49-F238E27FC236}">
                  <a16:creationId xmlns:a16="http://schemas.microsoft.com/office/drawing/2014/main" id="{2B9C1492-C17A-3790-E769-3B9EF57263C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35" name="Image 4" descr=" ">
              <a:extLst>
                <a:ext uri="{FF2B5EF4-FFF2-40B4-BE49-F238E27FC236}">
                  <a16:creationId xmlns:a16="http://schemas.microsoft.com/office/drawing/2014/main" id="{E3D5FFCC-657D-4403-D69F-C13C5701708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37" name="Image 5" descr=" ">
              <a:extLst>
                <a:ext uri="{FF2B5EF4-FFF2-40B4-BE49-F238E27FC236}">
                  <a16:creationId xmlns:a16="http://schemas.microsoft.com/office/drawing/2014/main" id="{409A4F2F-9034-BF6C-44E1-BE2D9E24A94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38" name="Image 6" descr=" ">
              <a:extLst>
                <a:ext uri="{FF2B5EF4-FFF2-40B4-BE49-F238E27FC236}">
                  <a16:creationId xmlns:a16="http://schemas.microsoft.com/office/drawing/2014/main" id="{301FC09F-69F0-5562-DF88-9839F24FA91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39" name="Image 7" descr=" ">
              <a:extLst>
                <a:ext uri="{FF2B5EF4-FFF2-40B4-BE49-F238E27FC236}">
                  <a16:creationId xmlns:a16="http://schemas.microsoft.com/office/drawing/2014/main" id="{1BBECA54-404F-B982-257E-1CA805545A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40" name="Image 8" descr=" ">
              <a:extLst>
                <a:ext uri="{FF2B5EF4-FFF2-40B4-BE49-F238E27FC236}">
                  <a16:creationId xmlns:a16="http://schemas.microsoft.com/office/drawing/2014/main" id="{727A52DC-A79C-77E9-E001-A8A84D0BD55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41" name="Image 9" descr=" ">
              <a:extLst>
                <a:ext uri="{FF2B5EF4-FFF2-40B4-BE49-F238E27FC236}">
                  <a16:creationId xmlns:a16="http://schemas.microsoft.com/office/drawing/2014/main" id="{A1C0F185-9B75-D92D-80D6-7F550C72778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42" name="Image 10" descr=" ">
              <a:extLst>
                <a:ext uri="{FF2B5EF4-FFF2-40B4-BE49-F238E27FC236}">
                  <a16:creationId xmlns:a16="http://schemas.microsoft.com/office/drawing/2014/main" id="{5945A371-3FF4-9E21-8C7C-A7EF967049C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43" name="Image 11" descr=" ">
              <a:extLst>
                <a:ext uri="{FF2B5EF4-FFF2-40B4-BE49-F238E27FC236}">
                  <a16:creationId xmlns:a16="http://schemas.microsoft.com/office/drawing/2014/main" id="{951E29BB-FCB5-DCA0-DA65-51FE5E82FF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44" name="Image 12" descr=" ">
              <a:extLst>
                <a:ext uri="{FF2B5EF4-FFF2-40B4-BE49-F238E27FC236}">
                  <a16:creationId xmlns:a16="http://schemas.microsoft.com/office/drawing/2014/main" id="{01F38EA1-93C4-B66A-631B-0D51E641025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45" name="Image 13" descr=" ">
              <a:extLst>
                <a:ext uri="{FF2B5EF4-FFF2-40B4-BE49-F238E27FC236}">
                  <a16:creationId xmlns:a16="http://schemas.microsoft.com/office/drawing/2014/main" id="{2B14847A-2F62-AF5B-2D34-278C64FC37E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46" name="Image 14" descr=" ">
              <a:extLst>
                <a:ext uri="{FF2B5EF4-FFF2-40B4-BE49-F238E27FC236}">
                  <a16:creationId xmlns:a16="http://schemas.microsoft.com/office/drawing/2014/main" id="{F5B23B90-56F3-CF7F-DE4C-EC449AEE06F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7" name="Image 15" descr=" ">
              <a:extLst>
                <a:ext uri="{FF2B5EF4-FFF2-40B4-BE49-F238E27FC236}">
                  <a16:creationId xmlns:a16="http://schemas.microsoft.com/office/drawing/2014/main" id="{4114760F-D215-F822-B4E0-CD64D7F78E8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48" name="Image 16" descr=" ">
              <a:extLst>
                <a:ext uri="{FF2B5EF4-FFF2-40B4-BE49-F238E27FC236}">
                  <a16:creationId xmlns:a16="http://schemas.microsoft.com/office/drawing/2014/main" id="{F425746E-8E29-4726-EE46-41F40BB58D8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49" name="Image 17" descr=" ">
              <a:extLst>
                <a:ext uri="{FF2B5EF4-FFF2-40B4-BE49-F238E27FC236}">
                  <a16:creationId xmlns:a16="http://schemas.microsoft.com/office/drawing/2014/main" id="{6AEA0E81-2EC4-52CC-1270-D41CD5FE681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50" name="Image 18" descr=" ">
              <a:extLst>
                <a:ext uri="{FF2B5EF4-FFF2-40B4-BE49-F238E27FC236}">
                  <a16:creationId xmlns:a16="http://schemas.microsoft.com/office/drawing/2014/main" id="{23865F31-8213-A386-8D43-FDEDD06BBCA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51" name="Image 19" descr=" ">
              <a:extLst>
                <a:ext uri="{FF2B5EF4-FFF2-40B4-BE49-F238E27FC236}">
                  <a16:creationId xmlns:a16="http://schemas.microsoft.com/office/drawing/2014/main" id="{72B66A9D-F16B-CAF3-EEC7-F6A2FB65E3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52" name="Image 20" descr=" ">
              <a:extLst>
                <a:ext uri="{FF2B5EF4-FFF2-40B4-BE49-F238E27FC236}">
                  <a16:creationId xmlns:a16="http://schemas.microsoft.com/office/drawing/2014/main" id="{932E8659-86E5-29CF-EF4A-89F4DE5EE84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53" name="Image 21" descr=" ">
              <a:extLst>
                <a:ext uri="{FF2B5EF4-FFF2-40B4-BE49-F238E27FC236}">
                  <a16:creationId xmlns:a16="http://schemas.microsoft.com/office/drawing/2014/main" id="{4A980F4D-FD6A-4A6E-450D-C4548951C1F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54" name="Image 22" descr=" ">
              <a:extLst>
                <a:ext uri="{FF2B5EF4-FFF2-40B4-BE49-F238E27FC236}">
                  <a16:creationId xmlns:a16="http://schemas.microsoft.com/office/drawing/2014/main" id="{BEAA05C7-33D6-6E17-3353-3EEA381689F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55" name="Image 23" descr=" ">
              <a:extLst>
                <a:ext uri="{FF2B5EF4-FFF2-40B4-BE49-F238E27FC236}">
                  <a16:creationId xmlns:a16="http://schemas.microsoft.com/office/drawing/2014/main" id="{3C4CE033-9D90-9B6F-12E3-4792D717704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56" name="Image 24" descr=" ">
              <a:extLst>
                <a:ext uri="{FF2B5EF4-FFF2-40B4-BE49-F238E27FC236}">
                  <a16:creationId xmlns:a16="http://schemas.microsoft.com/office/drawing/2014/main" id="{342E1358-7D99-FA06-653B-A1C226094E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57" name="Titel 4">
            <a:extLst>
              <a:ext uri="{FF2B5EF4-FFF2-40B4-BE49-F238E27FC236}">
                <a16:creationId xmlns:a16="http://schemas.microsoft.com/office/drawing/2014/main" id="{A3D94C6E-706E-4735-9566-56E489976A4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71601" y="1339848"/>
            <a:ext cx="7910223" cy="2929369"/>
          </a:xfrm>
          <a:prstGeom prst="rect">
            <a:avLst/>
          </a:prstGeom>
        </p:spPr>
        <p:txBody>
          <a:bodyPr/>
          <a:lstStyle>
            <a:lvl1pPr>
              <a:defRPr sz="7200">
                <a:latin typeface="Avenir Book" panose="02000503020000020003" pitchFamily="2" charset="0"/>
              </a:defRPr>
            </a:lvl1pPr>
          </a:lstStyle>
          <a:p>
            <a:r>
              <a:rPr lang="de-DE"/>
              <a:t>Präsentationstitel einfügen</a:t>
            </a:r>
            <a:br>
              <a:rPr lang="de-DE"/>
            </a:b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1051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Outro_Locations forwe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260A85C7-EB5C-03ED-2E06-2D651C95A2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4" name="Image 2" descr=" ">
            <a:extLst>
              <a:ext uri="{FF2B5EF4-FFF2-40B4-BE49-F238E27FC236}">
                <a16:creationId xmlns:a16="http://schemas.microsoft.com/office/drawing/2014/main" id="{F8C31258-BDB2-276B-8524-1C1ABB8F23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396749" y="8045450"/>
            <a:ext cx="10339092" cy="4781550"/>
          </a:xfrm>
          <a:prstGeom prst="rect">
            <a:avLst/>
          </a:prstGeom>
        </p:spPr>
      </p:pic>
      <p:sp>
        <p:nvSpPr>
          <p:cNvPr id="5" name="Shape 0">
            <a:extLst>
              <a:ext uri="{FF2B5EF4-FFF2-40B4-BE49-F238E27FC236}">
                <a16:creationId xmlns:a16="http://schemas.microsoft.com/office/drawing/2014/main" id="{ACE34B21-FE64-5467-0FD3-40F4256D8D62}"/>
              </a:ext>
            </a:extLst>
          </p:cNvPr>
          <p:cNvSpPr/>
          <p:nvPr userDrawn="1"/>
        </p:nvSpPr>
        <p:spPr>
          <a:xfrm>
            <a:off x="13717715" y="8686800"/>
            <a:ext cx="4572572" cy="3556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93C0F7D6-3006-F94A-5CE9-EF9D874C2D89}"/>
              </a:ext>
            </a:extLst>
          </p:cNvPr>
          <p:cNvSpPr/>
          <p:nvPr userDrawn="1"/>
        </p:nvSpPr>
        <p:spPr>
          <a:xfrm>
            <a:off x="13717715" y="8686800"/>
            <a:ext cx="4420152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ld" pitchFamily="34" charset="-122"/>
                <a:cs typeface="Frutiger Neue LT Pro Bold" pitchFamily="34" charset="-120"/>
              </a:rPr>
              <a:t>Heilbronn</a:t>
            </a:r>
            <a:endParaRPr lang="en-US" sz="7200" dirty="0">
              <a:latin typeface="Avenir Book" panose="02000503020000020003" pitchFamily="2" charset="0"/>
            </a:endParaRP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EAB739AB-D32F-FCCF-A35A-064D1AACAD63}"/>
              </a:ext>
            </a:extLst>
          </p:cNvPr>
          <p:cNvSpPr/>
          <p:nvPr userDrawn="1"/>
        </p:nvSpPr>
        <p:spPr>
          <a:xfrm>
            <a:off x="13717715" y="10337800"/>
            <a:ext cx="4572572" cy="1905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633D6F71-F565-D749-2C7C-19E8D5DEC5FD}"/>
              </a:ext>
            </a:extLst>
          </p:cNvPr>
          <p:cNvSpPr/>
          <p:nvPr userDrawn="1"/>
        </p:nvSpPr>
        <p:spPr>
          <a:xfrm>
            <a:off x="13717715" y="10337800"/>
            <a:ext cx="2946768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585BCF82-59BE-AE10-57EC-D07454AAC185}"/>
              </a:ext>
            </a:extLst>
          </p:cNvPr>
          <p:cNvSpPr/>
          <p:nvPr userDrawn="1"/>
        </p:nvSpPr>
        <p:spPr>
          <a:xfrm>
            <a:off x="13717715" y="10356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10" name="Image 3" descr=" ">
            <a:extLst>
              <a:ext uri="{FF2B5EF4-FFF2-40B4-BE49-F238E27FC236}">
                <a16:creationId xmlns:a16="http://schemas.microsoft.com/office/drawing/2014/main" id="{974C6ED3-4814-857D-7B0F-A2EEAE7F606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717715" y="10356850"/>
            <a:ext cx="304838" cy="304800"/>
          </a:xfrm>
          <a:prstGeom prst="rect">
            <a:avLst/>
          </a:prstGeom>
        </p:spPr>
      </p:pic>
      <p:pic>
        <p:nvPicPr>
          <p:cNvPr id="11" name="Image 4" descr=" ">
            <a:extLst>
              <a:ext uri="{FF2B5EF4-FFF2-40B4-BE49-F238E27FC236}">
                <a16:creationId xmlns:a16="http://schemas.microsoft.com/office/drawing/2014/main" id="{3CE041B6-19DF-0D3C-5C56-A6209AF640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755869" y="10394981"/>
            <a:ext cx="228666" cy="228606"/>
          </a:xfrm>
          <a:prstGeom prst="rect">
            <a:avLst/>
          </a:prstGeom>
        </p:spPr>
      </p:pic>
      <p:sp>
        <p:nvSpPr>
          <p:cNvPr id="12" name="Text 5">
            <a:extLst>
              <a:ext uri="{FF2B5EF4-FFF2-40B4-BE49-F238E27FC236}">
                <a16:creationId xmlns:a16="http://schemas.microsoft.com/office/drawing/2014/main" id="{33A92F98-93B8-89DB-24D5-609A7B54AE9D}"/>
              </a:ext>
            </a:extLst>
          </p:cNvPr>
          <p:cNvSpPr/>
          <p:nvPr userDrawn="1"/>
        </p:nvSpPr>
        <p:spPr>
          <a:xfrm>
            <a:off x="14124164" y="10337800"/>
            <a:ext cx="3492937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+49 7131 1292703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6A2CBD9F-E76A-C90C-71CB-E20611CB41C9}"/>
              </a:ext>
            </a:extLst>
          </p:cNvPr>
          <p:cNvSpPr/>
          <p:nvPr userDrawn="1"/>
        </p:nvSpPr>
        <p:spPr>
          <a:xfrm>
            <a:off x="13717715" y="10845800"/>
            <a:ext cx="341672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8CB53C1E-EC25-5FDA-DDC4-880C8EE690A8}"/>
              </a:ext>
            </a:extLst>
          </p:cNvPr>
          <p:cNvSpPr/>
          <p:nvPr userDrawn="1"/>
        </p:nvSpPr>
        <p:spPr>
          <a:xfrm>
            <a:off x="13717715" y="10864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15" name="Image 5" descr=" ">
            <a:extLst>
              <a:ext uri="{FF2B5EF4-FFF2-40B4-BE49-F238E27FC236}">
                <a16:creationId xmlns:a16="http://schemas.microsoft.com/office/drawing/2014/main" id="{FAD9F18A-31A7-8060-C230-8AA8D772AFC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717715" y="10864850"/>
            <a:ext cx="304838" cy="304800"/>
          </a:xfrm>
          <a:prstGeom prst="rect">
            <a:avLst/>
          </a:prstGeom>
        </p:spPr>
      </p:pic>
      <p:pic>
        <p:nvPicPr>
          <p:cNvPr id="16" name="Image 6" descr=" ">
            <a:extLst>
              <a:ext uri="{FF2B5EF4-FFF2-40B4-BE49-F238E27FC236}">
                <a16:creationId xmlns:a16="http://schemas.microsoft.com/office/drawing/2014/main" id="{6AA8F0EB-077A-5D77-49E9-D4946A087E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43118" y="10915650"/>
            <a:ext cx="254032" cy="203200"/>
          </a:xfrm>
          <a:prstGeom prst="rect">
            <a:avLst/>
          </a:prstGeom>
        </p:spPr>
      </p:pic>
      <p:pic>
        <p:nvPicPr>
          <p:cNvPr id="17" name="Image 7" descr=" ">
            <a:extLst>
              <a:ext uri="{FF2B5EF4-FFF2-40B4-BE49-F238E27FC236}">
                <a16:creationId xmlns:a16="http://schemas.microsoft.com/office/drawing/2014/main" id="{CFD815B7-D219-F173-52FA-DB9AC302AB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93924" y="10966450"/>
            <a:ext cx="152419" cy="63559"/>
          </a:xfrm>
          <a:prstGeom prst="rect">
            <a:avLst/>
          </a:prstGeom>
        </p:spPr>
      </p:pic>
      <p:sp>
        <p:nvSpPr>
          <p:cNvPr id="18" name="Text 8">
            <a:extLst>
              <a:ext uri="{FF2B5EF4-FFF2-40B4-BE49-F238E27FC236}">
                <a16:creationId xmlns:a16="http://schemas.microsoft.com/office/drawing/2014/main" id="{2F045AB5-F51F-46E4-B725-8A3F230FF6B6}"/>
              </a:ext>
            </a:extLst>
          </p:cNvPr>
          <p:cNvSpPr/>
          <p:nvPr userDrawn="1"/>
        </p:nvSpPr>
        <p:spPr>
          <a:xfrm>
            <a:off x="14124165" y="10845800"/>
            <a:ext cx="3416727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 err="1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kontakt@forwerts.com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19" name="Shape 9">
            <a:extLst>
              <a:ext uri="{FF2B5EF4-FFF2-40B4-BE49-F238E27FC236}">
                <a16:creationId xmlns:a16="http://schemas.microsoft.com/office/drawing/2014/main" id="{753571E2-7D3B-DB82-AE02-D8D2300E94D8}"/>
              </a:ext>
            </a:extLst>
          </p:cNvPr>
          <p:cNvSpPr/>
          <p:nvPr userDrawn="1"/>
        </p:nvSpPr>
        <p:spPr>
          <a:xfrm>
            <a:off x="13717715" y="11353800"/>
            <a:ext cx="389938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20" name="Shape 10">
            <a:extLst>
              <a:ext uri="{FF2B5EF4-FFF2-40B4-BE49-F238E27FC236}">
                <a16:creationId xmlns:a16="http://schemas.microsoft.com/office/drawing/2014/main" id="{28E91CE6-2D71-1503-6BC0-D92CE3B7987D}"/>
              </a:ext>
            </a:extLst>
          </p:cNvPr>
          <p:cNvSpPr/>
          <p:nvPr userDrawn="1"/>
        </p:nvSpPr>
        <p:spPr>
          <a:xfrm>
            <a:off x="13717715" y="11372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21" name="Image 8" descr=" ">
            <a:extLst>
              <a:ext uri="{FF2B5EF4-FFF2-40B4-BE49-F238E27FC236}">
                <a16:creationId xmlns:a16="http://schemas.microsoft.com/office/drawing/2014/main" id="{7A3E1FFD-8D94-887E-46A7-3686743EB752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717715" y="11372850"/>
            <a:ext cx="304838" cy="304800"/>
          </a:xfrm>
          <a:prstGeom prst="rect">
            <a:avLst/>
          </a:prstGeom>
        </p:spPr>
      </p:pic>
      <p:pic>
        <p:nvPicPr>
          <p:cNvPr id="22" name="Image 9" descr=" ">
            <a:extLst>
              <a:ext uri="{FF2B5EF4-FFF2-40B4-BE49-F238E27FC236}">
                <a16:creationId xmlns:a16="http://schemas.microsoft.com/office/drawing/2014/main" id="{48AB80B3-BCAB-256B-E79B-210F170E83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819327" y="11398250"/>
            <a:ext cx="76210" cy="254000"/>
          </a:xfrm>
          <a:prstGeom prst="rect">
            <a:avLst/>
          </a:prstGeom>
        </p:spPr>
      </p:pic>
      <p:pic>
        <p:nvPicPr>
          <p:cNvPr id="23" name="Image 10" descr=" ">
            <a:extLst>
              <a:ext uri="{FF2B5EF4-FFF2-40B4-BE49-F238E27FC236}">
                <a16:creationId xmlns:a16="http://schemas.microsoft.com/office/drawing/2014/main" id="{9A9EF855-5B46-2C9E-A3D5-5756E5EEC4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768521" y="11436350"/>
            <a:ext cx="203225" cy="101603"/>
          </a:xfrm>
          <a:prstGeom prst="rect">
            <a:avLst/>
          </a:prstGeom>
        </p:spPr>
      </p:pic>
      <p:sp>
        <p:nvSpPr>
          <p:cNvPr id="24" name="Text 11">
            <a:extLst>
              <a:ext uri="{FF2B5EF4-FFF2-40B4-BE49-F238E27FC236}">
                <a16:creationId xmlns:a16="http://schemas.microsoft.com/office/drawing/2014/main" id="{2FFCA051-3FF1-28DF-D65F-99FD7B98C1A6}"/>
              </a:ext>
            </a:extLst>
          </p:cNvPr>
          <p:cNvSpPr/>
          <p:nvPr userDrawn="1"/>
        </p:nvSpPr>
        <p:spPr>
          <a:xfrm>
            <a:off x="14124165" y="11353800"/>
            <a:ext cx="3594549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de-DE" sz="2400" kern="12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+mn-cs"/>
              </a:rPr>
              <a:t>Gymnasiumstraße 35</a:t>
            </a:r>
            <a:endParaRPr lang="en-US" sz="2400" kern="1200" dirty="0">
              <a:solidFill>
                <a:srgbClr val="FFFFFF">
                  <a:alpha val="100000"/>
                </a:srgbClr>
              </a:solidFill>
              <a:latin typeface="Avenir Book" panose="02000503020000020003" pitchFamily="2" charset="0"/>
              <a:ea typeface="Frutiger Neue LT Pro Book" pitchFamily="34" charset="-122"/>
            </a:endParaRPr>
          </a:p>
        </p:txBody>
      </p:sp>
      <p:sp>
        <p:nvSpPr>
          <p:cNvPr id="25" name="Shape 12">
            <a:extLst>
              <a:ext uri="{FF2B5EF4-FFF2-40B4-BE49-F238E27FC236}">
                <a16:creationId xmlns:a16="http://schemas.microsoft.com/office/drawing/2014/main" id="{1B5810FD-C6D5-461E-869E-41567D295666}"/>
              </a:ext>
            </a:extLst>
          </p:cNvPr>
          <p:cNvSpPr/>
          <p:nvPr userDrawn="1"/>
        </p:nvSpPr>
        <p:spPr>
          <a:xfrm>
            <a:off x="13717715" y="11861800"/>
            <a:ext cx="269273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69602ED1-6BE4-CA7F-8070-72EE99D26882}"/>
              </a:ext>
            </a:extLst>
          </p:cNvPr>
          <p:cNvSpPr/>
          <p:nvPr userDrawn="1"/>
        </p:nvSpPr>
        <p:spPr>
          <a:xfrm>
            <a:off x="13717715" y="11880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27" name="Image 11" descr=" ">
            <a:extLst>
              <a:ext uri="{FF2B5EF4-FFF2-40B4-BE49-F238E27FC236}">
                <a16:creationId xmlns:a16="http://schemas.microsoft.com/office/drawing/2014/main" id="{EB0ABAD7-A222-8BB0-1512-6F879FB45F2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3717715" y="11880850"/>
            <a:ext cx="304838" cy="304800"/>
          </a:xfrm>
          <a:prstGeom prst="rect">
            <a:avLst/>
          </a:prstGeom>
        </p:spPr>
      </p:pic>
      <p:pic>
        <p:nvPicPr>
          <p:cNvPr id="28" name="Image 12" descr=" ">
            <a:extLst>
              <a:ext uri="{FF2B5EF4-FFF2-40B4-BE49-F238E27FC236}">
                <a16:creationId xmlns:a16="http://schemas.microsoft.com/office/drawing/2014/main" id="{E6EC6EA1-A367-8BCF-F2C0-751AE538D8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755819" y="11906250"/>
            <a:ext cx="228629" cy="254028"/>
          </a:xfrm>
          <a:prstGeom prst="rect">
            <a:avLst/>
          </a:prstGeom>
        </p:spPr>
      </p:pic>
      <p:pic>
        <p:nvPicPr>
          <p:cNvPr id="29" name="Image 13" descr=" ">
            <a:extLst>
              <a:ext uri="{FF2B5EF4-FFF2-40B4-BE49-F238E27FC236}">
                <a16:creationId xmlns:a16="http://schemas.microsoft.com/office/drawing/2014/main" id="{F297CAD2-20EC-6F01-C57E-38E54BE807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844730" y="11995150"/>
            <a:ext cx="50806" cy="50800"/>
          </a:xfrm>
          <a:prstGeom prst="rect">
            <a:avLst/>
          </a:prstGeom>
        </p:spPr>
      </p:pic>
      <p:sp>
        <p:nvSpPr>
          <p:cNvPr id="30" name="Text 14">
            <a:extLst>
              <a:ext uri="{FF2B5EF4-FFF2-40B4-BE49-F238E27FC236}">
                <a16:creationId xmlns:a16="http://schemas.microsoft.com/office/drawing/2014/main" id="{14629C12-9DA1-DECE-C2A7-078FED62B4ED}"/>
              </a:ext>
            </a:extLst>
          </p:cNvPr>
          <p:cNvSpPr/>
          <p:nvPr userDrawn="1"/>
        </p:nvSpPr>
        <p:spPr>
          <a:xfrm>
            <a:off x="14124165" y="11861800"/>
            <a:ext cx="2838618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74072 Heilbronn</a:t>
            </a:r>
          </a:p>
        </p:txBody>
      </p:sp>
      <p:sp>
        <p:nvSpPr>
          <p:cNvPr id="32" name="Shape 15">
            <a:extLst>
              <a:ext uri="{FF2B5EF4-FFF2-40B4-BE49-F238E27FC236}">
                <a16:creationId xmlns:a16="http://schemas.microsoft.com/office/drawing/2014/main" id="{429503B5-5860-8B20-9FF0-7765E746BA16}"/>
              </a:ext>
            </a:extLst>
          </p:cNvPr>
          <p:cNvSpPr/>
          <p:nvPr userDrawn="1"/>
        </p:nvSpPr>
        <p:spPr>
          <a:xfrm>
            <a:off x="3048381" y="8686800"/>
            <a:ext cx="4661483" cy="3556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D174DBFF-7959-9FB2-75BD-9384FF33C388}"/>
              </a:ext>
            </a:extLst>
          </p:cNvPr>
          <p:cNvSpPr/>
          <p:nvPr userDrawn="1"/>
        </p:nvSpPr>
        <p:spPr>
          <a:xfrm>
            <a:off x="3048380" y="8686800"/>
            <a:ext cx="8663127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ld" pitchFamily="34" charset="-122"/>
                <a:cs typeface="Frutiger Neue LT Pro Bold" pitchFamily="34" charset="-120"/>
              </a:rPr>
              <a:t>Frankfurt am Main</a:t>
            </a:r>
            <a:endParaRPr lang="en-US" sz="7200" dirty="0">
              <a:latin typeface="Avenir Book" panose="02000503020000020003" pitchFamily="2" charset="0"/>
            </a:endParaRPr>
          </a:p>
        </p:txBody>
      </p:sp>
      <p:sp>
        <p:nvSpPr>
          <p:cNvPr id="34" name="Shape 17">
            <a:extLst>
              <a:ext uri="{FF2B5EF4-FFF2-40B4-BE49-F238E27FC236}">
                <a16:creationId xmlns:a16="http://schemas.microsoft.com/office/drawing/2014/main" id="{BB33E0EC-D672-68F9-5D9B-2EBF269A3D87}"/>
              </a:ext>
            </a:extLst>
          </p:cNvPr>
          <p:cNvSpPr/>
          <p:nvPr userDrawn="1"/>
        </p:nvSpPr>
        <p:spPr>
          <a:xfrm>
            <a:off x="3048381" y="10337800"/>
            <a:ext cx="4572572" cy="1905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126A6B30-4F95-64D2-EE84-5D1F7F9E4040}"/>
              </a:ext>
            </a:extLst>
          </p:cNvPr>
          <p:cNvSpPr/>
          <p:nvPr userDrawn="1"/>
        </p:nvSpPr>
        <p:spPr>
          <a:xfrm>
            <a:off x="3048381" y="10337800"/>
            <a:ext cx="3124591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2" name="Shape 19">
            <a:extLst>
              <a:ext uri="{FF2B5EF4-FFF2-40B4-BE49-F238E27FC236}">
                <a16:creationId xmlns:a16="http://schemas.microsoft.com/office/drawing/2014/main" id="{865ED7FB-5837-3FC9-4BF1-9A437D6FB10B}"/>
              </a:ext>
            </a:extLst>
          </p:cNvPr>
          <p:cNvSpPr/>
          <p:nvPr userDrawn="1"/>
        </p:nvSpPr>
        <p:spPr>
          <a:xfrm>
            <a:off x="3048381" y="10356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43" name="Image 15" descr=" ">
            <a:extLst>
              <a:ext uri="{FF2B5EF4-FFF2-40B4-BE49-F238E27FC236}">
                <a16:creationId xmlns:a16="http://schemas.microsoft.com/office/drawing/2014/main" id="{1F198A2F-88B7-F38F-5FB4-63E52C0E74FE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381" y="10356850"/>
            <a:ext cx="304838" cy="304800"/>
          </a:xfrm>
          <a:prstGeom prst="rect">
            <a:avLst/>
          </a:prstGeom>
        </p:spPr>
      </p:pic>
      <p:pic>
        <p:nvPicPr>
          <p:cNvPr id="44" name="Image 16" descr=" ">
            <a:extLst>
              <a:ext uri="{FF2B5EF4-FFF2-40B4-BE49-F238E27FC236}">
                <a16:creationId xmlns:a16="http://schemas.microsoft.com/office/drawing/2014/main" id="{2DE0F56D-6BB8-4095-04A3-645EB7BC74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86535" y="10394981"/>
            <a:ext cx="228666" cy="228606"/>
          </a:xfrm>
          <a:prstGeom prst="rect">
            <a:avLst/>
          </a:prstGeom>
        </p:spPr>
      </p:pic>
      <p:sp>
        <p:nvSpPr>
          <p:cNvPr id="45" name="Text 20">
            <a:extLst>
              <a:ext uri="{FF2B5EF4-FFF2-40B4-BE49-F238E27FC236}">
                <a16:creationId xmlns:a16="http://schemas.microsoft.com/office/drawing/2014/main" id="{FBFE1174-E259-2C8B-D66C-184B374B41AF}"/>
              </a:ext>
            </a:extLst>
          </p:cNvPr>
          <p:cNvSpPr/>
          <p:nvPr userDrawn="1"/>
        </p:nvSpPr>
        <p:spPr>
          <a:xfrm>
            <a:off x="3454832" y="10337800"/>
            <a:ext cx="2819752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marR="0" indent="0" algn="l" defTabSz="457200" rtl="0" eaLnBrk="1" fontAlgn="auto" latinLnBrk="0" hangingPunct="1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+49 69 27273681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46" name="Shape 21">
            <a:extLst>
              <a:ext uri="{FF2B5EF4-FFF2-40B4-BE49-F238E27FC236}">
                <a16:creationId xmlns:a16="http://schemas.microsoft.com/office/drawing/2014/main" id="{689B5C59-2677-71BB-192A-D5A83FB190A9}"/>
              </a:ext>
            </a:extLst>
          </p:cNvPr>
          <p:cNvSpPr/>
          <p:nvPr userDrawn="1"/>
        </p:nvSpPr>
        <p:spPr>
          <a:xfrm>
            <a:off x="3048381" y="10845800"/>
            <a:ext cx="3365921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7" name="Shape 22">
            <a:extLst>
              <a:ext uri="{FF2B5EF4-FFF2-40B4-BE49-F238E27FC236}">
                <a16:creationId xmlns:a16="http://schemas.microsoft.com/office/drawing/2014/main" id="{22D3EFB0-BC79-1BAD-8BAA-EDD6391AD2A0}"/>
              </a:ext>
            </a:extLst>
          </p:cNvPr>
          <p:cNvSpPr/>
          <p:nvPr userDrawn="1"/>
        </p:nvSpPr>
        <p:spPr>
          <a:xfrm>
            <a:off x="3048381" y="10864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48" name="Image 17" descr=" ">
            <a:extLst>
              <a:ext uri="{FF2B5EF4-FFF2-40B4-BE49-F238E27FC236}">
                <a16:creationId xmlns:a16="http://schemas.microsoft.com/office/drawing/2014/main" id="{92CFD40B-4FBF-4A07-0CBB-BFB79779EC1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381" y="10864850"/>
            <a:ext cx="304838" cy="304800"/>
          </a:xfrm>
          <a:prstGeom prst="rect">
            <a:avLst/>
          </a:prstGeom>
        </p:spPr>
      </p:pic>
      <p:pic>
        <p:nvPicPr>
          <p:cNvPr id="49" name="Image 18" descr=" ">
            <a:extLst>
              <a:ext uri="{FF2B5EF4-FFF2-40B4-BE49-F238E27FC236}">
                <a16:creationId xmlns:a16="http://schemas.microsoft.com/office/drawing/2014/main" id="{2C353D00-1756-CCF5-CB2E-094E2F2FEC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73784" y="10915650"/>
            <a:ext cx="254032" cy="203200"/>
          </a:xfrm>
          <a:prstGeom prst="rect">
            <a:avLst/>
          </a:prstGeom>
        </p:spPr>
      </p:pic>
      <p:pic>
        <p:nvPicPr>
          <p:cNvPr id="50" name="Image 19" descr=" ">
            <a:extLst>
              <a:ext uri="{FF2B5EF4-FFF2-40B4-BE49-F238E27FC236}">
                <a16:creationId xmlns:a16="http://schemas.microsoft.com/office/drawing/2014/main" id="{0694A13E-E98B-F0BC-5CE3-20CC16E782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124591" y="10966450"/>
            <a:ext cx="152419" cy="63559"/>
          </a:xfrm>
          <a:prstGeom prst="rect">
            <a:avLst/>
          </a:prstGeom>
        </p:spPr>
      </p:pic>
      <p:sp>
        <p:nvSpPr>
          <p:cNvPr id="51" name="Text 23">
            <a:extLst>
              <a:ext uri="{FF2B5EF4-FFF2-40B4-BE49-F238E27FC236}">
                <a16:creationId xmlns:a16="http://schemas.microsoft.com/office/drawing/2014/main" id="{FC571500-2E33-2C8E-33F2-1DD89DC51EAA}"/>
              </a:ext>
            </a:extLst>
          </p:cNvPr>
          <p:cNvSpPr/>
          <p:nvPr userDrawn="1"/>
        </p:nvSpPr>
        <p:spPr>
          <a:xfrm>
            <a:off x="3454832" y="10845800"/>
            <a:ext cx="3365920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 err="1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kontakt@forwerts.com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52" name="Shape 24">
            <a:extLst>
              <a:ext uri="{FF2B5EF4-FFF2-40B4-BE49-F238E27FC236}">
                <a16:creationId xmlns:a16="http://schemas.microsoft.com/office/drawing/2014/main" id="{171CA37F-B6E8-A390-7145-61F5101DBE8C}"/>
              </a:ext>
            </a:extLst>
          </p:cNvPr>
          <p:cNvSpPr/>
          <p:nvPr userDrawn="1"/>
        </p:nvSpPr>
        <p:spPr>
          <a:xfrm>
            <a:off x="3048381" y="11353800"/>
            <a:ext cx="2311689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53" name="Shape 25">
            <a:extLst>
              <a:ext uri="{FF2B5EF4-FFF2-40B4-BE49-F238E27FC236}">
                <a16:creationId xmlns:a16="http://schemas.microsoft.com/office/drawing/2014/main" id="{73F57EAC-4741-1D10-69F0-31A7374A2F53}"/>
              </a:ext>
            </a:extLst>
          </p:cNvPr>
          <p:cNvSpPr/>
          <p:nvPr userDrawn="1"/>
        </p:nvSpPr>
        <p:spPr>
          <a:xfrm>
            <a:off x="3048381" y="11372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54" name="Image 20" descr=" ">
            <a:extLst>
              <a:ext uri="{FF2B5EF4-FFF2-40B4-BE49-F238E27FC236}">
                <a16:creationId xmlns:a16="http://schemas.microsoft.com/office/drawing/2014/main" id="{5791B3DF-9F4D-1E29-AE5D-F96F4AF722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381" y="11372850"/>
            <a:ext cx="304838" cy="304800"/>
          </a:xfrm>
          <a:prstGeom prst="rect">
            <a:avLst/>
          </a:prstGeom>
        </p:spPr>
      </p:pic>
      <p:pic>
        <p:nvPicPr>
          <p:cNvPr id="55" name="Image 21" descr=" ">
            <a:extLst>
              <a:ext uri="{FF2B5EF4-FFF2-40B4-BE49-F238E27FC236}">
                <a16:creationId xmlns:a16="http://schemas.microsoft.com/office/drawing/2014/main" id="{88447C80-80C3-CCB3-19F4-44EA9C6B6C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49994" y="11398250"/>
            <a:ext cx="76210" cy="254000"/>
          </a:xfrm>
          <a:prstGeom prst="rect">
            <a:avLst/>
          </a:prstGeom>
        </p:spPr>
      </p:pic>
      <p:pic>
        <p:nvPicPr>
          <p:cNvPr id="56" name="Image 22" descr=" ">
            <a:extLst>
              <a:ext uri="{FF2B5EF4-FFF2-40B4-BE49-F238E27FC236}">
                <a16:creationId xmlns:a16="http://schemas.microsoft.com/office/drawing/2014/main" id="{B5F39FBF-CB03-3D3E-8141-29BA3916B2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099187" y="11436350"/>
            <a:ext cx="203225" cy="101603"/>
          </a:xfrm>
          <a:prstGeom prst="rect">
            <a:avLst/>
          </a:prstGeom>
        </p:spPr>
      </p:pic>
      <p:sp>
        <p:nvSpPr>
          <p:cNvPr id="57" name="Text 26">
            <a:extLst>
              <a:ext uri="{FF2B5EF4-FFF2-40B4-BE49-F238E27FC236}">
                <a16:creationId xmlns:a16="http://schemas.microsoft.com/office/drawing/2014/main" id="{11810C16-B664-1601-03E8-908874019C74}"/>
              </a:ext>
            </a:extLst>
          </p:cNvPr>
          <p:cNvSpPr/>
          <p:nvPr userDrawn="1"/>
        </p:nvSpPr>
        <p:spPr>
          <a:xfrm>
            <a:off x="3454832" y="11353800"/>
            <a:ext cx="3226204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 err="1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Friedensstraße</a:t>
            </a: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 11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sp>
        <p:nvSpPr>
          <p:cNvPr id="58" name="Shape 27">
            <a:extLst>
              <a:ext uri="{FF2B5EF4-FFF2-40B4-BE49-F238E27FC236}">
                <a16:creationId xmlns:a16="http://schemas.microsoft.com/office/drawing/2014/main" id="{C421852D-6ABD-A00C-6D49-F74D174353D2}"/>
              </a:ext>
            </a:extLst>
          </p:cNvPr>
          <p:cNvSpPr/>
          <p:nvPr userDrawn="1"/>
        </p:nvSpPr>
        <p:spPr>
          <a:xfrm>
            <a:off x="3048381" y="11861800"/>
            <a:ext cx="285785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59" name="Shape 28">
            <a:extLst>
              <a:ext uri="{FF2B5EF4-FFF2-40B4-BE49-F238E27FC236}">
                <a16:creationId xmlns:a16="http://schemas.microsoft.com/office/drawing/2014/main" id="{5C38016A-5CD9-C87B-3709-1CFB63BBEA33}"/>
              </a:ext>
            </a:extLst>
          </p:cNvPr>
          <p:cNvSpPr/>
          <p:nvPr userDrawn="1"/>
        </p:nvSpPr>
        <p:spPr>
          <a:xfrm>
            <a:off x="3048381" y="11880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60" name="Image 23" descr=" ">
            <a:extLst>
              <a:ext uri="{FF2B5EF4-FFF2-40B4-BE49-F238E27FC236}">
                <a16:creationId xmlns:a16="http://schemas.microsoft.com/office/drawing/2014/main" id="{A5108CC8-90BF-ACCA-E4B4-770A490BA91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048381" y="11880850"/>
            <a:ext cx="304838" cy="304800"/>
          </a:xfrm>
          <a:prstGeom prst="rect">
            <a:avLst/>
          </a:prstGeom>
        </p:spPr>
      </p:pic>
      <p:pic>
        <p:nvPicPr>
          <p:cNvPr id="61" name="Image 24" descr=" ">
            <a:extLst>
              <a:ext uri="{FF2B5EF4-FFF2-40B4-BE49-F238E27FC236}">
                <a16:creationId xmlns:a16="http://schemas.microsoft.com/office/drawing/2014/main" id="{12BFA5FE-4D81-9030-0148-2544F4526E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86486" y="11906250"/>
            <a:ext cx="228629" cy="254028"/>
          </a:xfrm>
          <a:prstGeom prst="rect">
            <a:avLst/>
          </a:prstGeom>
        </p:spPr>
      </p:pic>
      <p:pic>
        <p:nvPicPr>
          <p:cNvPr id="62" name="Image 25" descr=" ">
            <a:extLst>
              <a:ext uri="{FF2B5EF4-FFF2-40B4-BE49-F238E27FC236}">
                <a16:creationId xmlns:a16="http://schemas.microsoft.com/office/drawing/2014/main" id="{83124FC3-3A1B-6445-BE26-8A25EC8AE4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175397" y="11995150"/>
            <a:ext cx="50806" cy="50800"/>
          </a:xfrm>
          <a:prstGeom prst="rect">
            <a:avLst/>
          </a:prstGeom>
        </p:spPr>
      </p:pic>
      <p:sp>
        <p:nvSpPr>
          <p:cNvPr id="63" name="Text 29">
            <a:extLst>
              <a:ext uri="{FF2B5EF4-FFF2-40B4-BE49-F238E27FC236}">
                <a16:creationId xmlns:a16="http://schemas.microsoft.com/office/drawing/2014/main" id="{C5BA4775-4980-27DC-7452-77E759221669}"/>
              </a:ext>
            </a:extLst>
          </p:cNvPr>
          <p:cNvSpPr/>
          <p:nvPr userDrawn="1"/>
        </p:nvSpPr>
        <p:spPr>
          <a:xfrm>
            <a:off x="3454832" y="11861800"/>
            <a:ext cx="3772372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60311 Frankfurt am Main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pic>
        <p:nvPicPr>
          <p:cNvPr id="36" name="Image 2" descr=" ">
            <a:extLst>
              <a:ext uri="{FF2B5EF4-FFF2-40B4-BE49-F238E27FC236}">
                <a16:creationId xmlns:a16="http://schemas.microsoft.com/office/drawing/2014/main" id="{00AB6367-AF97-BB12-5FE0-ADCAE0145F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7" name="Image 3" descr=" ">
            <a:extLst>
              <a:ext uri="{FF2B5EF4-FFF2-40B4-BE49-F238E27FC236}">
                <a16:creationId xmlns:a16="http://schemas.microsoft.com/office/drawing/2014/main" id="{352886BE-11ED-A9D6-6C6B-773F4CB8AA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6296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tro_Locations slashw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 ">
            <a:extLst>
              <a:ext uri="{FF2B5EF4-FFF2-40B4-BE49-F238E27FC236}">
                <a16:creationId xmlns:a16="http://schemas.microsoft.com/office/drawing/2014/main" id="{260A85C7-EB5C-03ED-2E06-2D651C95A2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24387048" cy="13716000"/>
          </a:xfrm>
          <a:prstGeom prst="rect">
            <a:avLst/>
          </a:prstGeom>
        </p:spPr>
      </p:pic>
      <p:pic>
        <p:nvPicPr>
          <p:cNvPr id="3" name="Image 1" descr=" ">
            <a:extLst>
              <a:ext uri="{FF2B5EF4-FFF2-40B4-BE49-F238E27FC236}">
                <a16:creationId xmlns:a16="http://schemas.microsoft.com/office/drawing/2014/main" id="{9ADFDF65-1C2F-7442-758C-7AE71583479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2193524" y="0"/>
            <a:ext cx="12193524" cy="13716000"/>
          </a:xfrm>
          <a:prstGeom prst="rect">
            <a:avLst/>
          </a:prstGeom>
        </p:spPr>
      </p:pic>
      <p:pic>
        <p:nvPicPr>
          <p:cNvPr id="4" name="Image 2" descr=" ">
            <a:extLst>
              <a:ext uri="{FF2B5EF4-FFF2-40B4-BE49-F238E27FC236}">
                <a16:creationId xmlns:a16="http://schemas.microsoft.com/office/drawing/2014/main" id="{F8C31258-BDB2-276B-8524-1C1ABB8F23B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396749" y="8045450"/>
            <a:ext cx="10339092" cy="4781550"/>
          </a:xfrm>
          <a:prstGeom prst="rect">
            <a:avLst/>
          </a:prstGeom>
        </p:spPr>
      </p:pic>
      <p:sp>
        <p:nvSpPr>
          <p:cNvPr id="5" name="Shape 0">
            <a:extLst>
              <a:ext uri="{FF2B5EF4-FFF2-40B4-BE49-F238E27FC236}">
                <a16:creationId xmlns:a16="http://schemas.microsoft.com/office/drawing/2014/main" id="{ACE34B21-FE64-5467-0FD3-40F4256D8D62}"/>
              </a:ext>
            </a:extLst>
          </p:cNvPr>
          <p:cNvSpPr/>
          <p:nvPr userDrawn="1"/>
        </p:nvSpPr>
        <p:spPr>
          <a:xfrm>
            <a:off x="13717715" y="8686800"/>
            <a:ext cx="4572572" cy="3556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6" name="Text 1">
            <a:extLst>
              <a:ext uri="{FF2B5EF4-FFF2-40B4-BE49-F238E27FC236}">
                <a16:creationId xmlns:a16="http://schemas.microsoft.com/office/drawing/2014/main" id="{93C0F7D6-3006-F94A-5CE9-EF9D874C2D89}"/>
              </a:ext>
            </a:extLst>
          </p:cNvPr>
          <p:cNvSpPr/>
          <p:nvPr userDrawn="1"/>
        </p:nvSpPr>
        <p:spPr>
          <a:xfrm>
            <a:off x="13717715" y="8686800"/>
            <a:ext cx="4420152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ld" pitchFamily="34" charset="-122"/>
                <a:cs typeface="Frutiger Neue LT Pro Bold" pitchFamily="34" charset="-120"/>
              </a:rPr>
              <a:t>Hamburg</a:t>
            </a:r>
            <a:endParaRPr lang="en-US" sz="7200">
              <a:latin typeface="Avenir Book" panose="02000503020000020003" pitchFamily="2" charset="0"/>
            </a:endParaRPr>
          </a:p>
        </p:txBody>
      </p:sp>
      <p:sp>
        <p:nvSpPr>
          <p:cNvPr id="7" name="Shape 2">
            <a:extLst>
              <a:ext uri="{FF2B5EF4-FFF2-40B4-BE49-F238E27FC236}">
                <a16:creationId xmlns:a16="http://schemas.microsoft.com/office/drawing/2014/main" id="{EAB739AB-D32F-FCCF-A35A-064D1AACAD63}"/>
              </a:ext>
            </a:extLst>
          </p:cNvPr>
          <p:cNvSpPr/>
          <p:nvPr userDrawn="1"/>
        </p:nvSpPr>
        <p:spPr>
          <a:xfrm>
            <a:off x="13717715" y="10337800"/>
            <a:ext cx="4572572" cy="1905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8" name="Shape 3">
            <a:extLst>
              <a:ext uri="{FF2B5EF4-FFF2-40B4-BE49-F238E27FC236}">
                <a16:creationId xmlns:a16="http://schemas.microsoft.com/office/drawing/2014/main" id="{633D6F71-F565-D749-2C7C-19E8D5DEC5FD}"/>
              </a:ext>
            </a:extLst>
          </p:cNvPr>
          <p:cNvSpPr/>
          <p:nvPr userDrawn="1"/>
        </p:nvSpPr>
        <p:spPr>
          <a:xfrm>
            <a:off x="13717715" y="10337800"/>
            <a:ext cx="2946768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9" name="Shape 4">
            <a:extLst>
              <a:ext uri="{FF2B5EF4-FFF2-40B4-BE49-F238E27FC236}">
                <a16:creationId xmlns:a16="http://schemas.microsoft.com/office/drawing/2014/main" id="{585BCF82-59BE-AE10-57EC-D07454AAC185}"/>
              </a:ext>
            </a:extLst>
          </p:cNvPr>
          <p:cNvSpPr/>
          <p:nvPr userDrawn="1"/>
        </p:nvSpPr>
        <p:spPr>
          <a:xfrm>
            <a:off x="13717715" y="10356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10" name="Image 3" descr=" ">
            <a:extLst>
              <a:ext uri="{FF2B5EF4-FFF2-40B4-BE49-F238E27FC236}">
                <a16:creationId xmlns:a16="http://schemas.microsoft.com/office/drawing/2014/main" id="{974C6ED3-4814-857D-7B0F-A2EEAE7F6066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17715" y="10356850"/>
            <a:ext cx="304838" cy="304800"/>
          </a:xfrm>
          <a:prstGeom prst="rect">
            <a:avLst/>
          </a:prstGeom>
        </p:spPr>
      </p:pic>
      <p:pic>
        <p:nvPicPr>
          <p:cNvPr id="11" name="Image 4" descr=" ">
            <a:extLst>
              <a:ext uri="{FF2B5EF4-FFF2-40B4-BE49-F238E27FC236}">
                <a16:creationId xmlns:a16="http://schemas.microsoft.com/office/drawing/2014/main" id="{3CE041B6-19DF-0D3C-5C56-A6209AF640FA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3755869" y="10394981"/>
            <a:ext cx="228666" cy="228606"/>
          </a:xfrm>
          <a:prstGeom prst="rect">
            <a:avLst/>
          </a:prstGeom>
        </p:spPr>
      </p:pic>
      <p:sp>
        <p:nvSpPr>
          <p:cNvPr id="12" name="Text 5">
            <a:extLst>
              <a:ext uri="{FF2B5EF4-FFF2-40B4-BE49-F238E27FC236}">
                <a16:creationId xmlns:a16="http://schemas.microsoft.com/office/drawing/2014/main" id="{33A92F98-93B8-89DB-24D5-609A7B54AE9D}"/>
              </a:ext>
            </a:extLst>
          </p:cNvPr>
          <p:cNvSpPr/>
          <p:nvPr userDrawn="1"/>
        </p:nvSpPr>
        <p:spPr>
          <a:xfrm>
            <a:off x="14124165" y="10337800"/>
            <a:ext cx="2641930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+49 40 3018722-0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13" name="Shape 6">
            <a:extLst>
              <a:ext uri="{FF2B5EF4-FFF2-40B4-BE49-F238E27FC236}">
                <a16:creationId xmlns:a16="http://schemas.microsoft.com/office/drawing/2014/main" id="{6A2CBD9F-E76A-C90C-71CB-E20611CB41C9}"/>
              </a:ext>
            </a:extLst>
          </p:cNvPr>
          <p:cNvSpPr/>
          <p:nvPr userDrawn="1"/>
        </p:nvSpPr>
        <p:spPr>
          <a:xfrm>
            <a:off x="13717715" y="10845800"/>
            <a:ext cx="341672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14" name="Shape 7">
            <a:extLst>
              <a:ext uri="{FF2B5EF4-FFF2-40B4-BE49-F238E27FC236}">
                <a16:creationId xmlns:a16="http://schemas.microsoft.com/office/drawing/2014/main" id="{8CB53C1E-EC25-5FDA-DDC4-880C8EE690A8}"/>
              </a:ext>
            </a:extLst>
          </p:cNvPr>
          <p:cNvSpPr/>
          <p:nvPr userDrawn="1"/>
        </p:nvSpPr>
        <p:spPr>
          <a:xfrm>
            <a:off x="13717715" y="10864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15" name="Image 5" descr=" ">
            <a:extLst>
              <a:ext uri="{FF2B5EF4-FFF2-40B4-BE49-F238E27FC236}">
                <a16:creationId xmlns:a16="http://schemas.microsoft.com/office/drawing/2014/main" id="{FAD9F18A-31A7-8060-C230-8AA8D772AFC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17715" y="10864850"/>
            <a:ext cx="304838" cy="304800"/>
          </a:xfrm>
          <a:prstGeom prst="rect">
            <a:avLst/>
          </a:prstGeom>
        </p:spPr>
      </p:pic>
      <p:pic>
        <p:nvPicPr>
          <p:cNvPr id="16" name="Image 6" descr=" ">
            <a:extLst>
              <a:ext uri="{FF2B5EF4-FFF2-40B4-BE49-F238E27FC236}">
                <a16:creationId xmlns:a16="http://schemas.microsoft.com/office/drawing/2014/main" id="{6AA8F0EB-077A-5D77-49E9-D4946A087E1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743118" y="10915650"/>
            <a:ext cx="254032" cy="203200"/>
          </a:xfrm>
          <a:prstGeom prst="rect">
            <a:avLst/>
          </a:prstGeom>
        </p:spPr>
      </p:pic>
      <p:pic>
        <p:nvPicPr>
          <p:cNvPr id="17" name="Image 7" descr=" ">
            <a:extLst>
              <a:ext uri="{FF2B5EF4-FFF2-40B4-BE49-F238E27FC236}">
                <a16:creationId xmlns:a16="http://schemas.microsoft.com/office/drawing/2014/main" id="{CFD815B7-D219-F173-52FA-DB9AC302AB2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793924" y="10966450"/>
            <a:ext cx="152419" cy="63559"/>
          </a:xfrm>
          <a:prstGeom prst="rect">
            <a:avLst/>
          </a:prstGeom>
        </p:spPr>
      </p:pic>
      <p:sp>
        <p:nvSpPr>
          <p:cNvPr id="18" name="Text 8">
            <a:extLst>
              <a:ext uri="{FF2B5EF4-FFF2-40B4-BE49-F238E27FC236}">
                <a16:creationId xmlns:a16="http://schemas.microsoft.com/office/drawing/2014/main" id="{2F045AB5-F51F-46E4-B725-8A3F230FF6B6}"/>
              </a:ext>
            </a:extLst>
          </p:cNvPr>
          <p:cNvSpPr/>
          <p:nvPr userDrawn="1"/>
        </p:nvSpPr>
        <p:spPr>
          <a:xfrm>
            <a:off x="14124165" y="10845800"/>
            <a:ext cx="3111889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info-hh@slashwhy.de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19" name="Shape 9">
            <a:extLst>
              <a:ext uri="{FF2B5EF4-FFF2-40B4-BE49-F238E27FC236}">
                <a16:creationId xmlns:a16="http://schemas.microsoft.com/office/drawing/2014/main" id="{753571E2-7D3B-DB82-AE02-D8D2300E94D8}"/>
              </a:ext>
            </a:extLst>
          </p:cNvPr>
          <p:cNvSpPr/>
          <p:nvPr userDrawn="1"/>
        </p:nvSpPr>
        <p:spPr>
          <a:xfrm>
            <a:off x="13717715" y="11353800"/>
            <a:ext cx="389938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20" name="Shape 10">
            <a:extLst>
              <a:ext uri="{FF2B5EF4-FFF2-40B4-BE49-F238E27FC236}">
                <a16:creationId xmlns:a16="http://schemas.microsoft.com/office/drawing/2014/main" id="{28E91CE6-2D71-1503-6BC0-D92CE3B7987D}"/>
              </a:ext>
            </a:extLst>
          </p:cNvPr>
          <p:cNvSpPr/>
          <p:nvPr userDrawn="1"/>
        </p:nvSpPr>
        <p:spPr>
          <a:xfrm>
            <a:off x="13717715" y="11372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21" name="Image 8" descr=" ">
            <a:extLst>
              <a:ext uri="{FF2B5EF4-FFF2-40B4-BE49-F238E27FC236}">
                <a16:creationId xmlns:a16="http://schemas.microsoft.com/office/drawing/2014/main" id="{7A3E1FFD-8D94-887E-46A7-3686743EB752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17715" y="11372850"/>
            <a:ext cx="304838" cy="304800"/>
          </a:xfrm>
          <a:prstGeom prst="rect">
            <a:avLst/>
          </a:prstGeom>
        </p:spPr>
      </p:pic>
      <p:pic>
        <p:nvPicPr>
          <p:cNvPr id="22" name="Image 9" descr=" ">
            <a:extLst>
              <a:ext uri="{FF2B5EF4-FFF2-40B4-BE49-F238E27FC236}">
                <a16:creationId xmlns:a16="http://schemas.microsoft.com/office/drawing/2014/main" id="{48AB80B3-BCAB-256B-E79B-210F170E831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3819327" y="11398250"/>
            <a:ext cx="76210" cy="254000"/>
          </a:xfrm>
          <a:prstGeom prst="rect">
            <a:avLst/>
          </a:prstGeom>
        </p:spPr>
      </p:pic>
      <p:pic>
        <p:nvPicPr>
          <p:cNvPr id="23" name="Image 10" descr=" ">
            <a:extLst>
              <a:ext uri="{FF2B5EF4-FFF2-40B4-BE49-F238E27FC236}">
                <a16:creationId xmlns:a16="http://schemas.microsoft.com/office/drawing/2014/main" id="{9A9EF855-5B46-2C9E-A3D5-5756E5EEC465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3768521" y="11436350"/>
            <a:ext cx="203225" cy="101603"/>
          </a:xfrm>
          <a:prstGeom prst="rect">
            <a:avLst/>
          </a:prstGeom>
        </p:spPr>
      </p:pic>
      <p:sp>
        <p:nvSpPr>
          <p:cNvPr id="24" name="Text 11">
            <a:extLst>
              <a:ext uri="{FF2B5EF4-FFF2-40B4-BE49-F238E27FC236}">
                <a16:creationId xmlns:a16="http://schemas.microsoft.com/office/drawing/2014/main" id="{2FFCA051-3FF1-28DF-D65F-99FD7B98C1A6}"/>
              </a:ext>
            </a:extLst>
          </p:cNvPr>
          <p:cNvSpPr/>
          <p:nvPr userDrawn="1"/>
        </p:nvSpPr>
        <p:spPr>
          <a:xfrm>
            <a:off x="14124165" y="11353800"/>
            <a:ext cx="3594549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Ludwig-Erhard-Straße 22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25" name="Shape 12">
            <a:extLst>
              <a:ext uri="{FF2B5EF4-FFF2-40B4-BE49-F238E27FC236}">
                <a16:creationId xmlns:a16="http://schemas.microsoft.com/office/drawing/2014/main" id="{1B5810FD-C6D5-461E-869E-41567D295666}"/>
              </a:ext>
            </a:extLst>
          </p:cNvPr>
          <p:cNvSpPr/>
          <p:nvPr userDrawn="1"/>
        </p:nvSpPr>
        <p:spPr>
          <a:xfrm>
            <a:off x="13717715" y="11861800"/>
            <a:ext cx="269273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26" name="Shape 13">
            <a:extLst>
              <a:ext uri="{FF2B5EF4-FFF2-40B4-BE49-F238E27FC236}">
                <a16:creationId xmlns:a16="http://schemas.microsoft.com/office/drawing/2014/main" id="{69602ED1-6BE4-CA7F-8070-72EE99D26882}"/>
              </a:ext>
            </a:extLst>
          </p:cNvPr>
          <p:cNvSpPr/>
          <p:nvPr userDrawn="1"/>
        </p:nvSpPr>
        <p:spPr>
          <a:xfrm>
            <a:off x="13717715" y="11880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27" name="Image 11" descr=" ">
            <a:extLst>
              <a:ext uri="{FF2B5EF4-FFF2-40B4-BE49-F238E27FC236}">
                <a16:creationId xmlns:a16="http://schemas.microsoft.com/office/drawing/2014/main" id="{EB0ABAD7-A222-8BB0-1512-6F879FB45F2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3717715" y="11880850"/>
            <a:ext cx="304838" cy="304800"/>
          </a:xfrm>
          <a:prstGeom prst="rect">
            <a:avLst/>
          </a:prstGeom>
        </p:spPr>
      </p:pic>
      <p:pic>
        <p:nvPicPr>
          <p:cNvPr id="28" name="Image 12" descr=" ">
            <a:extLst>
              <a:ext uri="{FF2B5EF4-FFF2-40B4-BE49-F238E27FC236}">
                <a16:creationId xmlns:a16="http://schemas.microsoft.com/office/drawing/2014/main" id="{E6EC6EA1-A367-8BCF-F2C0-751AE538D8D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3755819" y="11906250"/>
            <a:ext cx="228629" cy="254028"/>
          </a:xfrm>
          <a:prstGeom prst="rect">
            <a:avLst/>
          </a:prstGeom>
        </p:spPr>
      </p:pic>
      <p:pic>
        <p:nvPicPr>
          <p:cNvPr id="29" name="Image 13" descr=" ">
            <a:extLst>
              <a:ext uri="{FF2B5EF4-FFF2-40B4-BE49-F238E27FC236}">
                <a16:creationId xmlns:a16="http://schemas.microsoft.com/office/drawing/2014/main" id="{F297CAD2-20EC-6F01-C57E-38E54BE8072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13844730" y="11995150"/>
            <a:ext cx="50806" cy="50800"/>
          </a:xfrm>
          <a:prstGeom prst="rect">
            <a:avLst/>
          </a:prstGeom>
        </p:spPr>
      </p:pic>
      <p:sp>
        <p:nvSpPr>
          <p:cNvPr id="30" name="Text 14">
            <a:extLst>
              <a:ext uri="{FF2B5EF4-FFF2-40B4-BE49-F238E27FC236}">
                <a16:creationId xmlns:a16="http://schemas.microsoft.com/office/drawing/2014/main" id="{14629C12-9DA1-DECE-C2A7-078FED62B4ED}"/>
              </a:ext>
            </a:extLst>
          </p:cNvPr>
          <p:cNvSpPr/>
          <p:nvPr userDrawn="1"/>
        </p:nvSpPr>
        <p:spPr>
          <a:xfrm>
            <a:off x="14124165" y="11861800"/>
            <a:ext cx="2387898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20459 Hamburg</a:t>
            </a:r>
            <a:endParaRPr lang="en-US" sz="2400">
              <a:latin typeface="Avenir Book" panose="02000503020000020003" pitchFamily="2" charset="0"/>
            </a:endParaRPr>
          </a:p>
        </p:txBody>
      </p:sp>
      <p:pic>
        <p:nvPicPr>
          <p:cNvPr id="31" name="Image 14" descr=" ">
            <a:extLst>
              <a:ext uri="{FF2B5EF4-FFF2-40B4-BE49-F238E27FC236}">
                <a16:creationId xmlns:a16="http://schemas.microsoft.com/office/drawing/2014/main" id="{C47E8842-6CF4-F9D3-0E4F-6C56E45A0257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0"/>
            <a:ext cx="12193524" cy="13716000"/>
          </a:xfrm>
          <a:prstGeom prst="rect">
            <a:avLst/>
          </a:prstGeom>
        </p:spPr>
      </p:pic>
      <p:sp>
        <p:nvSpPr>
          <p:cNvPr id="32" name="Shape 15">
            <a:extLst>
              <a:ext uri="{FF2B5EF4-FFF2-40B4-BE49-F238E27FC236}">
                <a16:creationId xmlns:a16="http://schemas.microsoft.com/office/drawing/2014/main" id="{429503B5-5860-8B20-9FF0-7765E746BA16}"/>
              </a:ext>
            </a:extLst>
          </p:cNvPr>
          <p:cNvSpPr/>
          <p:nvPr userDrawn="1"/>
        </p:nvSpPr>
        <p:spPr>
          <a:xfrm>
            <a:off x="3048381" y="8686800"/>
            <a:ext cx="4661483" cy="3556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33" name="Text 16">
            <a:extLst>
              <a:ext uri="{FF2B5EF4-FFF2-40B4-BE49-F238E27FC236}">
                <a16:creationId xmlns:a16="http://schemas.microsoft.com/office/drawing/2014/main" id="{D174DBFF-7959-9FB2-75BD-9384FF33C388}"/>
              </a:ext>
            </a:extLst>
          </p:cNvPr>
          <p:cNvSpPr/>
          <p:nvPr userDrawn="1"/>
        </p:nvSpPr>
        <p:spPr>
          <a:xfrm>
            <a:off x="3048381" y="8686800"/>
            <a:ext cx="4966321" cy="144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ld" pitchFamily="34" charset="-122"/>
                <a:cs typeface="Frutiger Neue LT Pro Bold" pitchFamily="34" charset="-120"/>
              </a:rPr>
              <a:t>Osnabrück</a:t>
            </a:r>
            <a:endParaRPr lang="en-US" sz="7200" dirty="0">
              <a:latin typeface="Avenir Book" panose="02000503020000020003" pitchFamily="2" charset="0"/>
            </a:endParaRPr>
          </a:p>
        </p:txBody>
      </p:sp>
      <p:sp>
        <p:nvSpPr>
          <p:cNvPr id="34" name="Shape 17">
            <a:extLst>
              <a:ext uri="{FF2B5EF4-FFF2-40B4-BE49-F238E27FC236}">
                <a16:creationId xmlns:a16="http://schemas.microsoft.com/office/drawing/2014/main" id="{BB33E0EC-D672-68F9-5D9B-2EBF269A3D87}"/>
              </a:ext>
            </a:extLst>
          </p:cNvPr>
          <p:cNvSpPr/>
          <p:nvPr userDrawn="1"/>
        </p:nvSpPr>
        <p:spPr>
          <a:xfrm>
            <a:off x="3048381" y="10337800"/>
            <a:ext cx="4572572" cy="1905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1" name="Shape 18">
            <a:extLst>
              <a:ext uri="{FF2B5EF4-FFF2-40B4-BE49-F238E27FC236}">
                <a16:creationId xmlns:a16="http://schemas.microsoft.com/office/drawing/2014/main" id="{126A6B30-4F95-64D2-EE84-5D1F7F9E4040}"/>
              </a:ext>
            </a:extLst>
          </p:cNvPr>
          <p:cNvSpPr/>
          <p:nvPr userDrawn="1"/>
        </p:nvSpPr>
        <p:spPr>
          <a:xfrm>
            <a:off x="3048381" y="10337800"/>
            <a:ext cx="3124591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2" name="Shape 19">
            <a:extLst>
              <a:ext uri="{FF2B5EF4-FFF2-40B4-BE49-F238E27FC236}">
                <a16:creationId xmlns:a16="http://schemas.microsoft.com/office/drawing/2014/main" id="{865ED7FB-5837-3FC9-4BF1-9A437D6FB10B}"/>
              </a:ext>
            </a:extLst>
          </p:cNvPr>
          <p:cNvSpPr/>
          <p:nvPr userDrawn="1"/>
        </p:nvSpPr>
        <p:spPr>
          <a:xfrm>
            <a:off x="3048381" y="10356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43" name="Image 15" descr=" ">
            <a:extLst>
              <a:ext uri="{FF2B5EF4-FFF2-40B4-BE49-F238E27FC236}">
                <a16:creationId xmlns:a16="http://schemas.microsoft.com/office/drawing/2014/main" id="{1F198A2F-88B7-F38F-5FB4-63E52C0E74F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8381" y="10356850"/>
            <a:ext cx="304838" cy="304800"/>
          </a:xfrm>
          <a:prstGeom prst="rect">
            <a:avLst/>
          </a:prstGeom>
        </p:spPr>
      </p:pic>
      <p:pic>
        <p:nvPicPr>
          <p:cNvPr id="44" name="Image 16" descr=" ">
            <a:extLst>
              <a:ext uri="{FF2B5EF4-FFF2-40B4-BE49-F238E27FC236}">
                <a16:creationId xmlns:a16="http://schemas.microsoft.com/office/drawing/2014/main" id="{2DE0F56D-6BB8-4095-04A3-645EB7BC74F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3086535" y="10394981"/>
            <a:ext cx="228666" cy="228606"/>
          </a:xfrm>
          <a:prstGeom prst="rect">
            <a:avLst/>
          </a:prstGeom>
        </p:spPr>
      </p:pic>
      <p:sp>
        <p:nvSpPr>
          <p:cNvPr id="45" name="Text 20">
            <a:extLst>
              <a:ext uri="{FF2B5EF4-FFF2-40B4-BE49-F238E27FC236}">
                <a16:creationId xmlns:a16="http://schemas.microsoft.com/office/drawing/2014/main" id="{FBFE1174-E259-2C8B-D66C-184B374B41AF}"/>
              </a:ext>
            </a:extLst>
          </p:cNvPr>
          <p:cNvSpPr/>
          <p:nvPr userDrawn="1"/>
        </p:nvSpPr>
        <p:spPr>
          <a:xfrm>
            <a:off x="3454832" y="10337800"/>
            <a:ext cx="2819752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+49 541 9610445-0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46" name="Shape 21">
            <a:extLst>
              <a:ext uri="{FF2B5EF4-FFF2-40B4-BE49-F238E27FC236}">
                <a16:creationId xmlns:a16="http://schemas.microsoft.com/office/drawing/2014/main" id="{689B5C59-2677-71BB-192A-D5A83FB190A9}"/>
              </a:ext>
            </a:extLst>
          </p:cNvPr>
          <p:cNvSpPr/>
          <p:nvPr userDrawn="1"/>
        </p:nvSpPr>
        <p:spPr>
          <a:xfrm>
            <a:off x="3048381" y="10845800"/>
            <a:ext cx="3365921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47" name="Shape 22">
            <a:extLst>
              <a:ext uri="{FF2B5EF4-FFF2-40B4-BE49-F238E27FC236}">
                <a16:creationId xmlns:a16="http://schemas.microsoft.com/office/drawing/2014/main" id="{22D3EFB0-BC79-1BAD-8BAA-EDD6391AD2A0}"/>
              </a:ext>
            </a:extLst>
          </p:cNvPr>
          <p:cNvSpPr/>
          <p:nvPr userDrawn="1"/>
        </p:nvSpPr>
        <p:spPr>
          <a:xfrm>
            <a:off x="3048381" y="10864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48" name="Image 17" descr=" ">
            <a:extLst>
              <a:ext uri="{FF2B5EF4-FFF2-40B4-BE49-F238E27FC236}">
                <a16:creationId xmlns:a16="http://schemas.microsoft.com/office/drawing/2014/main" id="{92CFD40B-4FBF-4A07-0CBB-BFB79779EC1F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8381" y="10864850"/>
            <a:ext cx="304838" cy="304800"/>
          </a:xfrm>
          <a:prstGeom prst="rect">
            <a:avLst/>
          </a:prstGeom>
        </p:spPr>
      </p:pic>
      <p:pic>
        <p:nvPicPr>
          <p:cNvPr id="49" name="Image 18" descr=" ">
            <a:extLst>
              <a:ext uri="{FF2B5EF4-FFF2-40B4-BE49-F238E27FC236}">
                <a16:creationId xmlns:a16="http://schemas.microsoft.com/office/drawing/2014/main" id="{2C353D00-1756-CCF5-CB2E-094E2F2FECE0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3073784" y="10915650"/>
            <a:ext cx="254032" cy="203200"/>
          </a:xfrm>
          <a:prstGeom prst="rect">
            <a:avLst/>
          </a:prstGeom>
        </p:spPr>
      </p:pic>
      <p:pic>
        <p:nvPicPr>
          <p:cNvPr id="50" name="Image 19" descr=" ">
            <a:extLst>
              <a:ext uri="{FF2B5EF4-FFF2-40B4-BE49-F238E27FC236}">
                <a16:creationId xmlns:a16="http://schemas.microsoft.com/office/drawing/2014/main" id="{0694A13E-E98B-F0BC-5CE3-20CC16E782C6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124591" y="10966450"/>
            <a:ext cx="152419" cy="63559"/>
          </a:xfrm>
          <a:prstGeom prst="rect">
            <a:avLst/>
          </a:prstGeom>
        </p:spPr>
      </p:pic>
      <p:sp>
        <p:nvSpPr>
          <p:cNvPr id="51" name="Text 23">
            <a:extLst>
              <a:ext uri="{FF2B5EF4-FFF2-40B4-BE49-F238E27FC236}">
                <a16:creationId xmlns:a16="http://schemas.microsoft.com/office/drawing/2014/main" id="{FC571500-2E33-2C8E-33F2-1DD89DC51EAA}"/>
              </a:ext>
            </a:extLst>
          </p:cNvPr>
          <p:cNvSpPr/>
          <p:nvPr userDrawn="1"/>
        </p:nvSpPr>
        <p:spPr>
          <a:xfrm>
            <a:off x="3454832" y="10845800"/>
            <a:ext cx="3061083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info-os@slashwhy.de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52" name="Shape 24">
            <a:extLst>
              <a:ext uri="{FF2B5EF4-FFF2-40B4-BE49-F238E27FC236}">
                <a16:creationId xmlns:a16="http://schemas.microsoft.com/office/drawing/2014/main" id="{171CA37F-B6E8-A390-7145-61F5101DBE8C}"/>
              </a:ext>
            </a:extLst>
          </p:cNvPr>
          <p:cNvSpPr/>
          <p:nvPr userDrawn="1"/>
        </p:nvSpPr>
        <p:spPr>
          <a:xfrm>
            <a:off x="3048381" y="11353800"/>
            <a:ext cx="2311689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53" name="Shape 25">
            <a:extLst>
              <a:ext uri="{FF2B5EF4-FFF2-40B4-BE49-F238E27FC236}">
                <a16:creationId xmlns:a16="http://schemas.microsoft.com/office/drawing/2014/main" id="{73F57EAC-4741-1D10-69F0-31A7374A2F53}"/>
              </a:ext>
            </a:extLst>
          </p:cNvPr>
          <p:cNvSpPr/>
          <p:nvPr userDrawn="1"/>
        </p:nvSpPr>
        <p:spPr>
          <a:xfrm>
            <a:off x="3048381" y="11372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54" name="Image 20" descr=" ">
            <a:extLst>
              <a:ext uri="{FF2B5EF4-FFF2-40B4-BE49-F238E27FC236}">
                <a16:creationId xmlns:a16="http://schemas.microsoft.com/office/drawing/2014/main" id="{5791B3DF-9F4D-1E29-AE5D-F96F4AF72217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8381" y="11372850"/>
            <a:ext cx="304838" cy="304800"/>
          </a:xfrm>
          <a:prstGeom prst="rect">
            <a:avLst/>
          </a:prstGeom>
        </p:spPr>
      </p:pic>
      <p:pic>
        <p:nvPicPr>
          <p:cNvPr id="55" name="Image 21" descr=" ">
            <a:extLst>
              <a:ext uri="{FF2B5EF4-FFF2-40B4-BE49-F238E27FC236}">
                <a16:creationId xmlns:a16="http://schemas.microsoft.com/office/drawing/2014/main" id="{88447C80-80C3-CCB3-19F4-44EA9C6B6C8D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149994" y="11398250"/>
            <a:ext cx="76210" cy="254000"/>
          </a:xfrm>
          <a:prstGeom prst="rect">
            <a:avLst/>
          </a:prstGeom>
        </p:spPr>
      </p:pic>
      <p:pic>
        <p:nvPicPr>
          <p:cNvPr id="56" name="Image 22" descr=" ">
            <a:extLst>
              <a:ext uri="{FF2B5EF4-FFF2-40B4-BE49-F238E27FC236}">
                <a16:creationId xmlns:a16="http://schemas.microsoft.com/office/drawing/2014/main" id="{B5F39FBF-CB03-3D3E-8141-29BA3916B227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099187" y="11436350"/>
            <a:ext cx="203225" cy="101603"/>
          </a:xfrm>
          <a:prstGeom prst="rect">
            <a:avLst/>
          </a:prstGeom>
        </p:spPr>
      </p:pic>
      <p:sp>
        <p:nvSpPr>
          <p:cNvPr id="57" name="Text 26">
            <a:extLst>
              <a:ext uri="{FF2B5EF4-FFF2-40B4-BE49-F238E27FC236}">
                <a16:creationId xmlns:a16="http://schemas.microsoft.com/office/drawing/2014/main" id="{11810C16-B664-1601-03E8-908874019C74}"/>
              </a:ext>
            </a:extLst>
          </p:cNvPr>
          <p:cNvSpPr/>
          <p:nvPr userDrawn="1"/>
        </p:nvSpPr>
        <p:spPr>
          <a:xfrm>
            <a:off x="3454832" y="11353800"/>
            <a:ext cx="2006851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Netter Platz 2</a:t>
            </a:r>
            <a:endParaRPr lang="en-US" sz="2400">
              <a:latin typeface="Avenir Book" panose="02000503020000020003" pitchFamily="2" charset="0"/>
            </a:endParaRPr>
          </a:p>
        </p:txBody>
      </p:sp>
      <p:sp>
        <p:nvSpPr>
          <p:cNvPr id="58" name="Shape 27">
            <a:extLst>
              <a:ext uri="{FF2B5EF4-FFF2-40B4-BE49-F238E27FC236}">
                <a16:creationId xmlns:a16="http://schemas.microsoft.com/office/drawing/2014/main" id="{C421852D-6ABD-A00C-6D49-F74D174353D2}"/>
              </a:ext>
            </a:extLst>
          </p:cNvPr>
          <p:cNvSpPr/>
          <p:nvPr userDrawn="1"/>
        </p:nvSpPr>
        <p:spPr>
          <a:xfrm>
            <a:off x="3048381" y="11861800"/>
            <a:ext cx="2857857" cy="381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59" name="Shape 28">
            <a:extLst>
              <a:ext uri="{FF2B5EF4-FFF2-40B4-BE49-F238E27FC236}">
                <a16:creationId xmlns:a16="http://schemas.microsoft.com/office/drawing/2014/main" id="{5C38016A-5CD9-C87B-3709-1CFB63BBEA33}"/>
              </a:ext>
            </a:extLst>
          </p:cNvPr>
          <p:cNvSpPr/>
          <p:nvPr userDrawn="1"/>
        </p:nvSpPr>
        <p:spPr>
          <a:xfrm>
            <a:off x="3048381" y="11880850"/>
            <a:ext cx="304838" cy="3429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pic>
        <p:nvPicPr>
          <p:cNvPr id="60" name="Image 23" descr=" ">
            <a:extLst>
              <a:ext uri="{FF2B5EF4-FFF2-40B4-BE49-F238E27FC236}">
                <a16:creationId xmlns:a16="http://schemas.microsoft.com/office/drawing/2014/main" id="{A5108CC8-90BF-ACCA-E4B4-770A490BA910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048381" y="11880850"/>
            <a:ext cx="304838" cy="304800"/>
          </a:xfrm>
          <a:prstGeom prst="rect">
            <a:avLst/>
          </a:prstGeom>
        </p:spPr>
      </p:pic>
      <p:pic>
        <p:nvPicPr>
          <p:cNvPr id="61" name="Image 24" descr=" ">
            <a:extLst>
              <a:ext uri="{FF2B5EF4-FFF2-40B4-BE49-F238E27FC236}">
                <a16:creationId xmlns:a16="http://schemas.microsoft.com/office/drawing/2014/main" id="{12BFA5FE-4D81-9030-0148-2544F4526E5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3086486" y="11906250"/>
            <a:ext cx="228629" cy="254028"/>
          </a:xfrm>
          <a:prstGeom prst="rect">
            <a:avLst/>
          </a:prstGeom>
        </p:spPr>
      </p:pic>
      <p:pic>
        <p:nvPicPr>
          <p:cNvPr id="62" name="Image 25" descr=" ">
            <a:extLst>
              <a:ext uri="{FF2B5EF4-FFF2-40B4-BE49-F238E27FC236}">
                <a16:creationId xmlns:a16="http://schemas.microsoft.com/office/drawing/2014/main" id="{83124FC3-3A1B-6445-BE26-8A25EC8AE42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3175397" y="11995150"/>
            <a:ext cx="50806" cy="50800"/>
          </a:xfrm>
          <a:prstGeom prst="rect">
            <a:avLst/>
          </a:prstGeom>
        </p:spPr>
      </p:pic>
      <p:sp>
        <p:nvSpPr>
          <p:cNvPr id="63" name="Text 29">
            <a:extLst>
              <a:ext uri="{FF2B5EF4-FFF2-40B4-BE49-F238E27FC236}">
                <a16:creationId xmlns:a16="http://schemas.microsoft.com/office/drawing/2014/main" id="{C5BA4775-4980-27DC-7452-77E759221669}"/>
              </a:ext>
            </a:extLst>
          </p:cNvPr>
          <p:cNvSpPr/>
          <p:nvPr userDrawn="1"/>
        </p:nvSpPr>
        <p:spPr>
          <a:xfrm>
            <a:off x="3454832" y="11861800"/>
            <a:ext cx="2553019" cy="482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000"/>
              </a:lnSpc>
              <a:buNone/>
            </a:pPr>
            <a:r>
              <a:rPr lang="en-US" sz="2400" dirty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Book" pitchFamily="34" charset="-122"/>
                <a:cs typeface="Frutiger Neue LT Pro Book" pitchFamily="34" charset="-120"/>
              </a:rPr>
              <a:t>49090 Osnabrück</a:t>
            </a:r>
            <a:endParaRPr lang="en-US" sz="2400" dirty="0">
              <a:latin typeface="Avenir Book" panose="02000503020000020003" pitchFamily="2" charset="0"/>
            </a:endParaRPr>
          </a:p>
        </p:txBody>
      </p:sp>
      <p:pic>
        <p:nvPicPr>
          <p:cNvPr id="36" name="Image 2" descr=" ">
            <a:extLst>
              <a:ext uri="{FF2B5EF4-FFF2-40B4-BE49-F238E27FC236}">
                <a16:creationId xmlns:a16="http://schemas.microsoft.com/office/drawing/2014/main" id="{00AB6367-AF97-BB12-5FE0-ADCAE0145F3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37" name="Image 3" descr=" ">
            <a:extLst>
              <a:ext uri="{FF2B5EF4-FFF2-40B4-BE49-F238E27FC236}">
                <a16:creationId xmlns:a16="http://schemas.microsoft.com/office/drawing/2014/main" id="{352886BE-11ED-A9D6-6C6B-773F4CB8AA92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5286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mark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E8A3CFC-74E3-B32F-3A4A-45C13A83BA73}"/>
              </a:ext>
            </a:extLst>
          </p:cNvPr>
          <p:cNvGrpSpPr/>
          <p:nvPr userDrawn="1"/>
        </p:nvGrpSpPr>
        <p:grpSpPr>
          <a:xfrm>
            <a:off x="17968784" y="7357681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21837FFD-D1B1-F8AF-16A6-CB1DC47B8D3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57CD6C2E-854E-7885-ADC9-B005436143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6D382FCB-B90B-75DF-F33C-3FE630BE6F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312AE9EB-2236-7C13-36DB-8537A4B46D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00006830-FF9E-9144-05CB-F5B718EAD23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ED8F6B6F-EC91-73AE-6E71-C8C92EF5174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0" name="Image 7" descr=" ">
              <a:extLst>
                <a:ext uri="{FF2B5EF4-FFF2-40B4-BE49-F238E27FC236}">
                  <a16:creationId xmlns:a16="http://schemas.microsoft.com/office/drawing/2014/main" id="{3209D63E-BD7F-FFCF-4AFA-ECCBA79B071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1" name="Image 8" descr=" ">
              <a:extLst>
                <a:ext uri="{FF2B5EF4-FFF2-40B4-BE49-F238E27FC236}">
                  <a16:creationId xmlns:a16="http://schemas.microsoft.com/office/drawing/2014/main" id="{E8E1C4E2-0A91-3221-85ED-AFA35F49D7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2" name="Image 9" descr=" ">
              <a:extLst>
                <a:ext uri="{FF2B5EF4-FFF2-40B4-BE49-F238E27FC236}">
                  <a16:creationId xmlns:a16="http://schemas.microsoft.com/office/drawing/2014/main" id="{93BC92B0-01A8-726E-91EC-F9509BB033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3" name="Image 10" descr=" ">
              <a:extLst>
                <a:ext uri="{FF2B5EF4-FFF2-40B4-BE49-F238E27FC236}">
                  <a16:creationId xmlns:a16="http://schemas.microsoft.com/office/drawing/2014/main" id="{0522AB4D-5CBB-EFF0-4F53-74AD0F9C952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4" name="Image 11" descr=" ">
              <a:extLst>
                <a:ext uri="{FF2B5EF4-FFF2-40B4-BE49-F238E27FC236}">
                  <a16:creationId xmlns:a16="http://schemas.microsoft.com/office/drawing/2014/main" id="{405C56B5-20AF-318C-E020-5D1DEE25FDC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5" name="Image 12" descr=" ">
              <a:extLst>
                <a:ext uri="{FF2B5EF4-FFF2-40B4-BE49-F238E27FC236}">
                  <a16:creationId xmlns:a16="http://schemas.microsoft.com/office/drawing/2014/main" id="{5BC9B09D-0E10-B468-7376-2F5ABFDD06D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16" name="Image 13" descr=" ">
              <a:extLst>
                <a:ext uri="{FF2B5EF4-FFF2-40B4-BE49-F238E27FC236}">
                  <a16:creationId xmlns:a16="http://schemas.microsoft.com/office/drawing/2014/main" id="{49A6A268-1A27-4A15-37E6-5D4C7A889CA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17" name="Image 14" descr=" ">
              <a:extLst>
                <a:ext uri="{FF2B5EF4-FFF2-40B4-BE49-F238E27FC236}">
                  <a16:creationId xmlns:a16="http://schemas.microsoft.com/office/drawing/2014/main" id="{FCF036FF-9094-A02D-C597-D9D1FFC808E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18" name="Image 15" descr=" ">
              <a:extLst>
                <a:ext uri="{FF2B5EF4-FFF2-40B4-BE49-F238E27FC236}">
                  <a16:creationId xmlns:a16="http://schemas.microsoft.com/office/drawing/2014/main" id="{473FBEBA-1B1C-00D7-DF85-5CBDEBCB6E1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19" name="Image 16" descr=" ">
              <a:extLst>
                <a:ext uri="{FF2B5EF4-FFF2-40B4-BE49-F238E27FC236}">
                  <a16:creationId xmlns:a16="http://schemas.microsoft.com/office/drawing/2014/main" id="{1F742730-5777-82EF-378F-1AD7D8E7D2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0" name="Image 17" descr=" ">
              <a:extLst>
                <a:ext uri="{FF2B5EF4-FFF2-40B4-BE49-F238E27FC236}">
                  <a16:creationId xmlns:a16="http://schemas.microsoft.com/office/drawing/2014/main" id="{FA8FC6DD-C6E4-1669-F55C-FBE0E68F14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1" name="Image 18" descr=" ">
              <a:extLst>
                <a:ext uri="{FF2B5EF4-FFF2-40B4-BE49-F238E27FC236}">
                  <a16:creationId xmlns:a16="http://schemas.microsoft.com/office/drawing/2014/main" id="{8EE51DD7-3C9C-241C-1E56-76CF66E7E6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9" descr=" ">
              <a:extLst>
                <a:ext uri="{FF2B5EF4-FFF2-40B4-BE49-F238E27FC236}">
                  <a16:creationId xmlns:a16="http://schemas.microsoft.com/office/drawing/2014/main" id="{83B37A0F-37CA-885E-CAD3-CBCB6D044F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3" name="Image 20" descr=" ">
              <a:extLst>
                <a:ext uri="{FF2B5EF4-FFF2-40B4-BE49-F238E27FC236}">
                  <a16:creationId xmlns:a16="http://schemas.microsoft.com/office/drawing/2014/main" id="{86AE59E4-3945-7E6D-6555-5D691F3B87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4" name="Image 21" descr=" ">
              <a:extLst>
                <a:ext uri="{FF2B5EF4-FFF2-40B4-BE49-F238E27FC236}">
                  <a16:creationId xmlns:a16="http://schemas.microsoft.com/office/drawing/2014/main" id="{F9D86ABF-01E1-3EDF-3CC2-5457AFF25D5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9" y="8926556"/>
              <a:ext cx="152444" cy="152425"/>
            </a:xfrm>
            <a:prstGeom prst="rect">
              <a:avLst/>
            </a:prstGeom>
          </p:spPr>
        </p:pic>
        <p:pic>
          <p:nvPicPr>
            <p:cNvPr id="25" name="Image 22" descr=" ">
              <a:extLst>
                <a:ext uri="{FF2B5EF4-FFF2-40B4-BE49-F238E27FC236}">
                  <a16:creationId xmlns:a16="http://schemas.microsoft.com/office/drawing/2014/main" id="{5119B4C6-B82D-2F0C-1587-08DD0BA4C32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26" name="Image 23" descr=" ">
              <a:extLst>
                <a:ext uri="{FF2B5EF4-FFF2-40B4-BE49-F238E27FC236}">
                  <a16:creationId xmlns:a16="http://schemas.microsoft.com/office/drawing/2014/main" id="{F8E127D2-9744-9598-8B60-555F6B34E5D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27" name="Image 24" descr=" ">
              <a:extLst>
                <a:ext uri="{FF2B5EF4-FFF2-40B4-BE49-F238E27FC236}">
                  <a16:creationId xmlns:a16="http://schemas.microsoft.com/office/drawing/2014/main" id="{CF2C8AB6-24BC-C7C7-DA46-E3BCFEFC6D0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grpSp>
        <p:nvGrpSpPr>
          <p:cNvPr id="39" name="Gruppieren 38">
            <a:extLst>
              <a:ext uri="{FF2B5EF4-FFF2-40B4-BE49-F238E27FC236}">
                <a16:creationId xmlns:a16="http://schemas.microsoft.com/office/drawing/2014/main" id="{4E3E6D18-F98B-27D9-C331-CF770B23D743}"/>
              </a:ext>
            </a:extLst>
          </p:cNvPr>
          <p:cNvGrpSpPr/>
          <p:nvPr userDrawn="1"/>
        </p:nvGrpSpPr>
        <p:grpSpPr>
          <a:xfrm>
            <a:off x="7677649" y="5326958"/>
            <a:ext cx="9028261" cy="1685348"/>
            <a:chOff x="7677649" y="5326958"/>
            <a:chExt cx="9028261" cy="1685348"/>
          </a:xfrm>
        </p:grpSpPr>
        <p:sp>
          <p:nvSpPr>
            <p:cNvPr id="29" name="Freihandform 28">
              <a:extLst>
                <a:ext uri="{FF2B5EF4-FFF2-40B4-BE49-F238E27FC236}">
                  <a16:creationId xmlns:a16="http://schemas.microsoft.com/office/drawing/2014/main" id="{F66177E3-EF18-7CB4-6ED7-AE6389528EB1}"/>
                </a:ext>
              </a:extLst>
            </p:cNvPr>
            <p:cNvSpPr/>
            <p:nvPr/>
          </p:nvSpPr>
          <p:spPr>
            <a:xfrm>
              <a:off x="8969207" y="5354956"/>
              <a:ext cx="702679" cy="1514645"/>
            </a:xfrm>
            <a:custGeom>
              <a:avLst/>
              <a:gdLst>
                <a:gd name="csX0" fmla="*/ 697261 w 702679"/>
                <a:gd name="csY0" fmla="*/ 545525 h 1514645"/>
                <a:gd name="csX1" fmla="*/ 697261 w 702679"/>
                <a:gd name="csY1" fmla="*/ 755065 h 1514645"/>
                <a:gd name="csX2" fmla="*/ 403725 w 702679"/>
                <a:gd name="csY2" fmla="*/ 755065 h 1514645"/>
                <a:gd name="csX3" fmla="*/ 403725 w 702679"/>
                <a:gd name="csY3" fmla="*/ 1514646 h 1514645"/>
                <a:gd name="csX4" fmla="*/ 147220 w 702679"/>
                <a:gd name="csY4" fmla="*/ 1514646 h 1514645"/>
                <a:gd name="csX5" fmla="*/ 147220 w 702679"/>
                <a:gd name="csY5" fmla="*/ 755065 h 1514645"/>
                <a:gd name="csX6" fmla="*/ 0 w 702679"/>
                <a:gd name="csY6" fmla="*/ 755065 h 1514645"/>
                <a:gd name="csX7" fmla="*/ 0 w 702679"/>
                <a:gd name="csY7" fmla="*/ 545525 h 1514645"/>
                <a:gd name="csX8" fmla="*/ 147220 w 702679"/>
                <a:gd name="csY8" fmla="*/ 545525 h 1514645"/>
                <a:gd name="csX9" fmla="*/ 147220 w 702679"/>
                <a:gd name="csY9" fmla="*/ 366694 h 1514645"/>
                <a:gd name="csX10" fmla="*/ 530171 w 702679"/>
                <a:gd name="csY10" fmla="*/ 0 h 1514645"/>
                <a:gd name="csX11" fmla="*/ 702680 w 702679"/>
                <a:gd name="csY11" fmla="*/ 37031 h 1514645"/>
                <a:gd name="csX12" fmla="*/ 644876 w 702679"/>
                <a:gd name="csY12" fmla="*/ 244764 h 1514645"/>
                <a:gd name="csX13" fmla="*/ 547332 w 702679"/>
                <a:gd name="csY13" fmla="*/ 227603 h 1514645"/>
                <a:gd name="csX14" fmla="*/ 403725 w 702679"/>
                <a:gd name="csY14" fmla="*/ 367597 h 1514645"/>
                <a:gd name="csX15" fmla="*/ 403725 w 702679"/>
                <a:gd name="csY15" fmla="*/ 546429 h 1514645"/>
                <a:gd name="csX16" fmla="*/ 697261 w 702679"/>
                <a:gd name="csY16" fmla="*/ 546429 h 151464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02679" h="1514645">
                  <a:moveTo>
                    <a:pt x="697261" y="545525"/>
                  </a:moveTo>
                  <a:lnTo>
                    <a:pt x="697261" y="755065"/>
                  </a:lnTo>
                  <a:lnTo>
                    <a:pt x="403725" y="755065"/>
                  </a:lnTo>
                  <a:lnTo>
                    <a:pt x="403725" y="1514646"/>
                  </a:lnTo>
                  <a:lnTo>
                    <a:pt x="147220" y="1514646"/>
                  </a:lnTo>
                  <a:lnTo>
                    <a:pt x="147220" y="755065"/>
                  </a:lnTo>
                  <a:lnTo>
                    <a:pt x="0" y="755065"/>
                  </a:lnTo>
                  <a:lnTo>
                    <a:pt x="0" y="545525"/>
                  </a:lnTo>
                  <a:lnTo>
                    <a:pt x="147220" y="545525"/>
                  </a:lnTo>
                  <a:lnTo>
                    <a:pt x="147220" y="366694"/>
                  </a:lnTo>
                  <a:cubicBezTo>
                    <a:pt x="147220" y="139091"/>
                    <a:pt x="302568" y="0"/>
                    <a:pt x="530171" y="0"/>
                  </a:cubicBezTo>
                  <a:cubicBezTo>
                    <a:pt x="757774" y="0"/>
                    <a:pt x="648489" y="11741"/>
                    <a:pt x="702680" y="37031"/>
                  </a:cubicBezTo>
                  <a:lnTo>
                    <a:pt x="644876" y="244764"/>
                  </a:lnTo>
                  <a:cubicBezTo>
                    <a:pt x="609652" y="233022"/>
                    <a:pt x="575330" y="227603"/>
                    <a:pt x="547332" y="227603"/>
                  </a:cubicBezTo>
                  <a:cubicBezTo>
                    <a:pt x="464238" y="227603"/>
                    <a:pt x="403725" y="276375"/>
                    <a:pt x="403725" y="367597"/>
                  </a:cubicBezTo>
                  <a:lnTo>
                    <a:pt x="403725" y="546429"/>
                  </a:lnTo>
                  <a:lnTo>
                    <a:pt x="697261" y="546429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0" name="Freihandform 29">
              <a:extLst>
                <a:ext uri="{FF2B5EF4-FFF2-40B4-BE49-F238E27FC236}">
                  <a16:creationId xmlns:a16="http://schemas.microsoft.com/office/drawing/2014/main" id="{DB9E3836-BBFB-9BC1-16C5-4DEBBE5569A4}"/>
                </a:ext>
              </a:extLst>
            </p:cNvPr>
            <p:cNvSpPr/>
            <p:nvPr/>
          </p:nvSpPr>
          <p:spPr>
            <a:xfrm>
              <a:off x="9682725" y="5876999"/>
              <a:ext cx="1050406" cy="1017892"/>
            </a:xfrm>
            <a:custGeom>
              <a:avLst/>
              <a:gdLst>
                <a:gd name="csX0" fmla="*/ 1050407 w 1050406"/>
                <a:gd name="csY0" fmla="*/ 509398 h 1017892"/>
                <a:gd name="csX1" fmla="*/ 528365 w 1050406"/>
                <a:gd name="csY1" fmla="*/ 1017893 h 1017892"/>
                <a:gd name="csX2" fmla="*/ 0 w 1050406"/>
                <a:gd name="csY2" fmla="*/ 509398 h 1017892"/>
                <a:gd name="csX3" fmla="*/ 528365 w 1050406"/>
                <a:gd name="csY3" fmla="*/ 0 h 1017892"/>
                <a:gd name="csX4" fmla="*/ 1050407 w 1050406"/>
                <a:gd name="csY4" fmla="*/ 509398 h 1017892"/>
                <a:gd name="csX5" fmla="*/ 802030 w 1050406"/>
                <a:gd name="csY5" fmla="*/ 509398 h 1017892"/>
                <a:gd name="csX6" fmla="*/ 528365 w 1050406"/>
                <a:gd name="csY6" fmla="*/ 220378 h 1017892"/>
                <a:gd name="csX7" fmla="*/ 248377 w 1050406"/>
                <a:gd name="csY7" fmla="*/ 509398 h 1017892"/>
                <a:gd name="csX8" fmla="*/ 528365 w 1050406"/>
                <a:gd name="csY8" fmla="*/ 798418 h 1017892"/>
                <a:gd name="csX9" fmla="*/ 802030 w 1050406"/>
                <a:gd name="csY9" fmla="*/ 509398 h 101789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050406" h="1017892">
                  <a:moveTo>
                    <a:pt x="1050407" y="509398"/>
                  </a:moveTo>
                  <a:cubicBezTo>
                    <a:pt x="1050407" y="814675"/>
                    <a:pt x="811966" y="1017893"/>
                    <a:pt x="528365" y="1017893"/>
                  </a:cubicBezTo>
                  <a:cubicBezTo>
                    <a:pt x="244764" y="1017893"/>
                    <a:pt x="0" y="813772"/>
                    <a:pt x="0" y="509398"/>
                  </a:cubicBezTo>
                  <a:cubicBezTo>
                    <a:pt x="0" y="205024"/>
                    <a:pt x="238441" y="0"/>
                    <a:pt x="528365" y="0"/>
                  </a:cubicBezTo>
                  <a:cubicBezTo>
                    <a:pt x="818288" y="0"/>
                    <a:pt x="1050407" y="204120"/>
                    <a:pt x="1050407" y="509398"/>
                  </a:cubicBezTo>
                  <a:close/>
                  <a:moveTo>
                    <a:pt x="802030" y="509398"/>
                  </a:moveTo>
                  <a:cubicBezTo>
                    <a:pt x="802030" y="328760"/>
                    <a:pt x="662036" y="220378"/>
                    <a:pt x="528365" y="220378"/>
                  </a:cubicBezTo>
                  <a:cubicBezTo>
                    <a:pt x="394693" y="220378"/>
                    <a:pt x="248377" y="328760"/>
                    <a:pt x="248377" y="509398"/>
                  </a:cubicBezTo>
                  <a:cubicBezTo>
                    <a:pt x="248377" y="690035"/>
                    <a:pt x="388371" y="798418"/>
                    <a:pt x="528365" y="798418"/>
                  </a:cubicBezTo>
                  <a:cubicBezTo>
                    <a:pt x="668359" y="798418"/>
                    <a:pt x="802030" y="690035"/>
                    <a:pt x="802030" y="509398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1" name="Freihandform 30">
              <a:extLst>
                <a:ext uri="{FF2B5EF4-FFF2-40B4-BE49-F238E27FC236}">
                  <a16:creationId xmlns:a16="http://schemas.microsoft.com/office/drawing/2014/main" id="{7D13F2CD-C1DD-83BF-FE76-6CDAE61CE074}"/>
                </a:ext>
              </a:extLst>
            </p:cNvPr>
            <p:cNvSpPr/>
            <p:nvPr/>
          </p:nvSpPr>
          <p:spPr>
            <a:xfrm>
              <a:off x="10885771" y="5886934"/>
              <a:ext cx="689477" cy="982668"/>
            </a:xfrm>
            <a:custGeom>
              <a:avLst/>
              <a:gdLst>
                <a:gd name="csX0" fmla="*/ 671971 w 689477"/>
                <a:gd name="csY0" fmla="*/ 8129 h 982668"/>
                <a:gd name="csX1" fmla="*/ 658424 w 689477"/>
                <a:gd name="csY1" fmla="*/ 254699 h 982668"/>
                <a:gd name="csX2" fmla="*/ 602426 w 689477"/>
                <a:gd name="csY2" fmla="*/ 254699 h 982668"/>
                <a:gd name="csX3" fmla="*/ 256505 w 689477"/>
                <a:gd name="csY3" fmla="*/ 670165 h 982668"/>
                <a:gd name="csX4" fmla="*/ 256505 w 689477"/>
                <a:gd name="csY4" fmla="*/ 982668 h 982668"/>
                <a:gd name="csX5" fmla="*/ 0 w 689477"/>
                <a:gd name="csY5" fmla="*/ 982668 h 982668"/>
                <a:gd name="csX6" fmla="*/ 0 w 689477"/>
                <a:gd name="csY6" fmla="*/ 13548 h 982668"/>
                <a:gd name="csX7" fmla="*/ 256505 w 689477"/>
                <a:gd name="csY7" fmla="*/ 13548 h 982668"/>
                <a:gd name="csX8" fmla="*/ 256505 w 689477"/>
                <a:gd name="csY8" fmla="*/ 190573 h 982668"/>
                <a:gd name="csX9" fmla="*/ 604232 w 689477"/>
                <a:gd name="csY9" fmla="*/ 0 h 982668"/>
                <a:gd name="csX10" fmla="*/ 671971 w 689477"/>
                <a:gd name="csY10" fmla="*/ 8129 h 9826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89477" h="982668">
                  <a:moveTo>
                    <a:pt x="671971" y="8129"/>
                  </a:moveTo>
                  <a:lnTo>
                    <a:pt x="658424" y="254699"/>
                  </a:lnTo>
                  <a:lnTo>
                    <a:pt x="602426" y="254699"/>
                  </a:lnTo>
                  <a:cubicBezTo>
                    <a:pt x="365791" y="254699"/>
                    <a:pt x="256505" y="400112"/>
                    <a:pt x="256505" y="670165"/>
                  </a:cubicBezTo>
                  <a:lnTo>
                    <a:pt x="256505" y="982668"/>
                  </a:lnTo>
                  <a:lnTo>
                    <a:pt x="0" y="982668"/>
                  </a:lnTo>
                  <a:lnTo>
                    <a:pt x="0" y="13548"/>
                  </a:lnTo>
                  <a:lnTo>
                    <a:pt x="256505" y="13548"/>
                  </a:lnTo>
                  <a:lnTo>
                    <a:pt x="256505" y="190573"/>
                  </a:lnTo>
                  <a:cubicBezTo>
                    <a:pt x="334179" y="77674"/>
                    <a:pt x="447078" y="0"/>
                    <a:pt x="604232" y="0"/>
                  </a:cubicBezTo>
                  <a:cubicBezTo>
                    <a:pt x="761387" y="0"/>
                    <a:pt x="648489" y="0"/>
                    <a:pt x="671971" y="812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2" name="Freihandform 31">
              <a:extLst>
                <a:ext uri="{FF2B5EF4-FFF2-40B4-BE49-F238E27FC236}">
                  <a16:creationId xmlns:a16="http://schemas.microsoft.com/office/drawing/2014/main" id="{8A8AE960-8D15-F567-C9C8-965E1FCBBD5E}"/>
                </a:ext>
              </a:extLst>
            </p:cNvPr>
            <p:cNvSpPr/>
            <p:nvPr/>
          </p:nvSpPr>
          <p:spPr>
            <a:xfrm>
              <a:off x="11610127" y="5901385"/>
              <a:ext cx="1489356" cy="970926"/>
            </a:xfrm>
            <a:custGeom>
              <a:avLst/>
              <a:gdLst>
                <a:gd name="csX0" fmla="*/ 1167822 w 1489356"/>
                <a:gd name="csY0" fmla="*/ 970927 h 970926"/>
                <a:gd name="csX1" fmla="*/ 936605 w 1489356"/>
                <a:gd name="csY1" fmla="*/ 970927 h 970926"/>
                <a:gd name="csX2" fmla="*/ 746033 w 1489356"/>
                <a:gd name="csY2" fmla="*/ 400112 h 970926"/>
                <a:gd name="csX3" fmla="*/ 553654 w 1489356"/>
                <a:gd name="csY3" fmla="*/ 970927 h 970926"/>
                <a:gd name="csX4" fmla="*/ 322438 w 1489356"/>
                <a:gd name="csY4" fmla="*/ 970927 h 970926"/>
                <a:gd name="csX5" fmla="*/ 0 w 1489356"/>
                <a:gd name="csY5" fmla="*/ 0 h 970926"/>
                <a:gd name="csX6" fmla="*/ 254699 w 1489356"/>
                <a:gd name="csY6" fmla="*/ 0 h 970926"/>
                <a:gd name="csX7" fmla="*/ 447078 w 1489356"/>
                <a:gd name="csY7" fmla="*/ 596104 h 970926"/>
                <a:gd name="csX8" fmla="*/ 644876 w 1489356"/>
                <a:gd name="csY8" fmla="*/ 0 h 970926"/>
                <a:gd name="csX9" fmla="*/ 844481 w 1489356"/>
                <a:gd name="csY9" fmla="*/ 0 h 970926"/>
                <a:gd name="csX10" fmla="*/ 1042278 w 1489356"/>
                <a:gd name="csY10" fmla="*/ 597910 h 970926"/>
                <a:gd name="csX11" fmla="*/ 1234657 w 1489356"/>
                <a:gd name="csY11" fmla="*/ 0 h 970926"/>
                <a:gd name="csX12" fmla="*/ 1489356 w 1489356"/>
                <a:gd name="csY12" fmla="*/ 0 h 970926"/>
                <a:gd name="csX13" fmla="*/ 1166918 w 1489356"/>
                <a:gd name="csY13" fmla="*/ 970927 h 9709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489356" h="970926">
                  <a:moveTo>
                    <a:pt x="1167822" y="970927"/>
                  </a:moveTo>
                  <a:lnTo>
                    <a:pt x="936605" y="970927"/>
                  </a:lnTo>
                  <a:lnTo>
                    <a:pt x="746033" y="400112"/>
                  </a:lnTo>
                  <a:lnTo>
                    <a:pt x="553654" y="970927"/>
                  </a:lnTo>
                  <a:lnTo>
                    <a:pt x="322438" y="970927"/>
                  </a:lnTo>
                  <a:lnTo>
                    <a:pt x="0" y="0"/>
                  </a:lnTo>
                  <a:lnTo>
                    <a:pt x="254699" y="0"/>
                  </a:lnTo>
                  <a:lnTo>
                    <a:pt x="447078" y="596104"/>
                  </a:lnTo>
                  <a:lnTo>
                    <a:pt x="644876" y="0"/>
                  </a:lnTo>
                  <a:lnTo>
                    <a:pt x="844481" y="0"/>
                  </a:lnTo>
                  <a:lnTo>
                    <a:pt x="1042278" y="597910"/>
                  </a:lnTo>
                  <a:lnTo>
                    <a:pt x="1234657" y="0"/>
                  </a:lnTo>
                  <a:lnTo>
                    <a:pt x="1489356" y="0"/>
                  </a:lnTo>
                  <a:lnTo>
                    <a:pt x="1166918" y="970927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3" name="Freihandform 32">
              <a:extLst>
                <a:ext uri="{FF2B5EF4-FFF2-40B4-BE49-F238E27FC236}">
                  <a16:creationId xmlns:a16="http://schemas.microsoft.com/office/drawing/2014/main" id="{7454F1FF-60BF-5452-A29D-E6ABDB8E9CB1}"/>
                </a:ext>
              </a:extLst>
            </p:cNvPr>
            <p:cNvSpPr/>
            <p:nvPr/>
          </p:nvSpPr>
          <p:spPr>
            <a:xfrm>
              <a:off x="13110321" y="5870677"/>
              <a:ext cx="992603" cy="1027827"/>
            </a:xfrm>
            <a:custGeom>
              <a:avLst/>
              <a:gdLst>
                <a:gd name="csX0" fmla="*/ 990797 w 992603"/>
                <a:gd name="csY0" fmla="*/ 583459 h 1027827"/>
                <a:gd name="csX1" fmla="*/ 252893 w 992603"/>
                <a:gd name="csY1" fmla="*/ 583459 h 1027827"/>
                <a:gd name="csX2" fmla="*/ 495850 w 992603"/>
                <a:gd name="csY2" fmla="*/ 808353 h 1027827"/>
                <a:gd name="csX3" fmla="*/ 737001 w 992603"/>
                <a:gd name="csY3" fmla="*/ 680100 h 1027827"/>
                <a:gd name="csX4" fmla="*/ 966411 w 992603"/>
                <a:gd name="csY4" fmla="*/ 728872 h 1027827"/>
                <a:gd name="csX5" fmla="*/ 496753 w 992603"/>
                <a:gd name="csY5" fmla="*/ 1027828 h 1027827"/>
                <a:gd name="csX6" fmla="*/ 0 w 992603"/>
                <a:gd name="csY6" fmla="*/ 514817 h 1027827"/>
                <a:gd name="csX7" fmla="*/ 501269 w 992603"/>
                <a:gd name="csY7" fmla="*/ 0 h 1027827"/>
                <a:gd name="csX8" fmla="*/ 992603 w 992603"/>
                <a:gd name="csY8" fmla="*/ 494947 h 1027827"/>
                <a:gd name="csX9" fmla="*/ 992603 w 992603"/>
                <a:gd name="csY9" fmla="*/ 582556 h 1027827"/>
                <a:gd name="csX10" fmla="*/ 261021 w 992603"/>
                <a:gd name="csY10" fmla="*/ 402822 h 1027827"/>
                <a:gd name="csX11" fmla="*/ 728872 w 992603"/>
                <a:gd name="csY11" fmla="*/ 402822 h 1027827"/>
                <a:gd name="csX12" fmla="*/ 499463 w 992603"/>
                <a:gd name="csY12" fmla="*/ 223991 h 1027827"/>
                <a:gd name="csX13" fmla="*/ 261021 w 992603"/>
                <a:gd name="csY13" fmla="*/ 402822 h 102782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992603" h="1027827">
                  <a:moveTo>
                    <a:pt x="990797" y="583459"/>
                  </a:moveTo>
                  <a:lnTo>
                    <a:pt x="252893" y="583459"/>
                  </a:lnTo>
                  <a:cubicBezTo>
                    <a:pt x="278182" y="723453"/>
                    <a:pt x="377532" y="808353"/>
                    <a:pt x="495850" y="808353"/>
                  </a:cubicBezTo>
                  <a:cubicBezTo>
                    <a:pt x="614168" y="808353"/>
                    <a:pt x="666552" y="798418"/>
                    <a:pt x="737001" y="680100"/>
                  </a:cubicBezTo>
                  <a:lnTo>
                    <a:pt x="966411" y="728872"/>
                  </a:lnTo>
                  <a:cubicBezTo>
                    <a:pt x="880608" y="931187"/>
                    <a:pt x="708099" y="1027828"/>
                    <a:pt x="496753" y="1027828"/>
                  </a:cubicBezTo>
                  <a:cubicBezTo>
                    <a:pt x="285407" y="1027828"/>
                    <a:pt x="0" y="820095"/>
                    <a:pt x="0" y="514817"/>
                  </a:cubicBezTo>
                  <a:cubicBezTo>
                    <a:pt x="0" y="209540"/>
                    <a:pt x="223087" y="0"/>
                    <a:pt x="501269" y="0"/>
                  </a:cubicBezTo>
                  <a:cubicBezTo>
                    <a:pt x="779451" y="0"/>
                    <a:pt x="982668" y="200508"/>
                    <a:pt x="992603" y="494947"/>
                  </a:cubicBezTo>
                  <a:lnTo>
                    <a:pt x="992603" y="582556"/>
                  </a:lnTo>
                  <a:close/>
                  <a:moveTo>
                    <a:pt x="261021" y="402822"/>
                  </a:moveTo>
                  <a:lnTo>
                    <a:pt x="728872" y="402822"/>
                  </a:lnTo>
                  <a:cubicBezTo>
                    <a:pt x="695454" y="278182"/>
                    <a:pt x="602426" y="223991"/>
                    <a:pt x="499463" y="223991"/>
                  </a:cubicBezTo>
                  <a:cubicBezTo>
                    <a:pt x="396500" y="223991"/>
                    <a:pt x="291729" y="282698"/>
                    <a:pt x="261021" y="402822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4" name="Freihandform 33">
              <a:extLst>
                <a:ext uri="{FF2B5EF4-FFF2-40B4-BE49-F238E27FC236}">
                  <a16:creationId xmlns:a16="http://schemas.microsoft.com/office/drawing/2014/main" id="{0BCE29CD-1D87-7622-E826-BD69EB137E20}"/>
                </a:ext>
              </a:extLst>
            </p:cNvPr>
            <p:cNvSpPr/>
            <p:nvPr/>
          </p:nvSpPr>
          <p:spPr>
            <a:xfrm>
              <a:off x="14256466" y="5886934"/>
              <a:ext cx="689477" cy="982668"/>
            </a:xfrm>
            <a:custGeom>
              <a:avLst/>
              <a:gdLst>
                <a:gd name="csX0" fmla="*/ 671971 w 689477"/>
                <a:gd name="csY0" fmla="*/ 8129 h 982668"/>
                <a:gd name="csX1" fmla="*/ 658423 w 689477"/>
                <a:gd name="csY1" fmla="*/ 254699 h 982668"/>
                <a:gd name="csX2" fmla="*/ 602426 w 689477"/>
                <a:gd name="csY2" fmla="*/ 254699 h 982668"/>
                <a:gd name="csX3" fmla="*/ 256505 w 689477"/>
                <a:gd name="csY3" fmla="*/ 670165 h 982668"/>
                <a:gd name="csX4" fmla="*/ 256505 w 689477"/>
                <a:gd name="csY4" fmla="*/ 982668 h 982668"/>
                <a:gd name="csX5" fmla="*/ 0 w 689477"/>
                <a:gd name="csY5" fmla="*/ 982668 h 982668"/>
                <a:gd name="csX6" fmla="*/ 0 w 689477"/>
                <a:gd name="csY6" fmla="*/ 13548 h 982668"/>
                <a:gd name="csX7" fmla="*/ 256505 w 689477"/>
                <a:gd name="csY7" fmla="*/ 13548 h 982668"/>
                <a:gd name="csX8" fmla="*/ 256505 w 689477"/>
                <a:gd name="csY8" fmla="*/ 190573 h 982668"/>
                <a:gd name="csX9" fmla="*/ 604232 w 689477"/>
                <a:gd name="csY9" fmla="*/ 0 h 982668"/>
                <a:gd name="csX10" fmla="*/ 671971 w 689477"/>
                <a:gd name="csY10" fmla="*/ 8129 h 98266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89477" h="982668">
                  <a:moveTo>
                    <a:pt x="671971" y="8129"/>
                  </a:moveTo>
                  <a:lnTo>
                    <a:pt x="658423" y="254699"/>
                  </a:lnTo>
                  <a:lnTo>
                    <a:pt x="602426" y="254699"/>
                  </a:lnTo>
                  <a:cubicBezTo>
                    <a:pt x="365791" y="254699"/>
                    <a:pt x="256505" y="400112"/>
                    <a:pt x="256505" y="670165"/>
                  </a:cubicBezTo>
                  <a:lnTo>
                    <a:pt x="256505" y="982668"/>
                  </a:lnTo>
                  <a:lnTo>
                    <a:pt x="0" y="982668"/>
                  </a:lnTo>
                  <a:lnTo>
                    <a:pt x="0" y="13548"/>
                  </a:lnTo>
                  <a:lnTo>
                    <a:pt x="256505" y="13548"/>
                  </a:lnTo>
                  <a:lnTo>
                    <a:pt x="256505" y="190573"/>
                  </a:lnTo>
                  <a:cubicBezTo>
                    <a:pt x="334179" y="77674"/>
                    <a:pt x="447078" y="0"/>
                    <a:pt x="604232" y="0"/>
                  </a:cubicBezTo>
                  <a:cubicBezTo>
                    <a:pt x="761387" y="0"/>
                    <a:pt x="648489" y="0"/>
                    <a:pt x="671971" y="812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5" name="Freihandform 34">
              <a:extLst>
                <a:ext uri="{FF2B5EF4-FFF2-40B4-BE49-F238E27FC236}">
                  <a16:creationId xmlns:a16="http://schemas.microsoft.com/office/drawing/2014/main" id="{3226A0D3-4EC3-AD25-3391-E212112083C5}"/>
                </a:ext>
              </a:extLst>
            </p:cNvPr>
            <p:cNvSpPr/>
            <p:nvPr/>
          </p:nvSpPr>
          <p:spPr>
            <a:xfrm>
              <a:off x="14972694" y="5569012"/>
              <a:ext cx="840867" cy="1330395"/>
            </a:xfrm>
            <a:custGeom>
              <a:avLst/>
              <a:gdLst>
                <a:gd name="csX0" fmla="*/ 840867 w 840867"/>
                <a:gd name="csY0" fmla="*/ 1258141 h 1330395"/>
                <a:gd name="csX1" fmla="*/ 587975 w 840867"/>
                <a:gd name="csY1" fmla="*/ 1330396 h 1330395"/>
                <a:gd name="csX2" fmla="*/ 207733 w 840867"/>
                <a:gd name="csY2" fmla="*/ 943831 h 1330395"/>
                <a:gd name="csX3" fmla="*/ 207733 w 840867"/>
                <a:gd name="csY3" fmla="*/ 541913 h 1330395"/>
                <a:gd name="csX4" fmla="*/ 0 w 840867"/>
                <a:gd name="csY4" fmla="*/ 541913 h 1330395"/>
                <a:gd name="csX5" fmla="*/ 0 w 840867"/>
                <a:gd name="csY5" fmla="*/ 332373 h 1330395"/>
                <a:gd name="csX6" fmla="*/ 207733 w 840867"/>
                <a:gd name="csY6" fmla="*/ 332373 h 1330395"/>
                <a:gd name="csX7" fmla="*/ 207733 w 840867"/>
                <a:gd name="csY7" fmla="*/ 0 h 1330395"/>
                <a:gd name="csX8" fmla="*/ 464238 w 840867"/>
                <a:gd name="csY8" fmla="*/ 0 h 1330395"/>
                <a:gd name="csX9" fmla="*/ 464238 w 840867"/>
                <a:gd name="csY9" fmla="*/ 332373 h 1330395"/>
                <a:gd name="csX10" fmla="*/ 780354 w 840867"/>
                <a:gd name="csY10" fmla="*/ 332373 h 1330395"/>
                <a:gd name="csX11" fmla="*/ 780354 w 840867"/>
                <a:gd name="csY11" fmla="*/ 541913 h 1330395"/>
                <a:gd name="csX12" fmla="*/ 464238 w 840867"/>
                <a:gd name="csY12" fmla="*/ 541913 h 1330395"/>
                <a:gd name="csX13" fmla="*/ 464238 w 840867"/>
                <a:gd name="csY13" fmla="*/ 924864 h 1330395"/>
                <a:gd name="csX14" fmla="*/ 606039 w 840867"/>
                <a:gd name="csY14" fmla="*/ 1091954 h 1330395"/>
                <a:gd name="csX15" fmla="*/ 766806 w 840867"/>
                <a:gd name="csY15" fmla="*/ 1044988 h 1330395"/>
                <a:gd name="csX16" fmla="*/ 840867 w 840867"/>
                <a:gd name="csY16" fmla="*/ 1259044 h 133039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40867" h="1330395">
                  <a:moveTo>
                    <a:pt x="840867" y="1258141"/>
                  </a:moveTo>
                  <a:cubicBezTo>
                    <a:pt x="739710" y="1312332"/>
                    <a:pt x="670165" y="1330396"/>
                    <a:pt x="587975" y="1330396"/>
                  </a:cubicBezTo>
                  <a:cubicBezTo>
                    <a:pt x="358566" y="1330396"/>
                    <a:pt x="207733" y="1210272"/>
                    <a:pt x="207733" y="943831"/>
                  </a:cubicBezTo>
                  <a:lnTo>
                    <a:pt x="207733" y="541913"/>
                  </a:lnTo>
                  <a:lnTo>
                    <a:pt x="0" y="541913"/>
                  </a:lnTo>
                  <a:lnTo>
                    <a:pt x="0" y="332373"/>
                  </a:lnTo>
                  <a:lnTo>
                    <a:pt x="207733" y="332373"/>
                  </a:lnTo>
                  <a:lnTo>
                    <a:pt x="207733" y="0"/>
                  </a:lnTo>
                  <a:lnTo>
                    <a:pt x="464238" y="0"/>
                  </a:lnTo>
                  <a:lnTo>
                    <a:pt x="464238" y="332373"/>
                  </a:lnTo>
                  <a:lnTo>
                    <a:pt x="780354" y="332373"/>
                  </a:lnTo>
                  <a:lnTo>
                    <a:pt x="780354" y="541913"/>
                  </a:lnTo>
                  <a:lnTo>
                    <a:pt x="464238" y="541913"/>
                  </a:lnTo>
                  <a:lnTo>
                    <a:pt x="464238" y="924864"/>
                  </a:lnTo>
                  <a:cubicBezTo>
                    <a:pt x="464238" y="1041376"/>
                    <a:pt x="520236" y="1091954"/>
                    <a:pt x="606039" y="1091954"/>
                  </a:cubicBezTo>
                  <a:cubicBezTo>
                    <a:pt x="691841" y="1091954"/>
                    <a:pt x="717131" y="1072084"/>
                    <a:pt x="766806" y="1044988"/>
                  </a:cubicBezTo>
                  <a:lnTo>
                    <a:pt x="840867" y="1259044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6" name="Freihandform 35">
              <a:extLst>
                <a:ext uri="{FF2B5EF4-FFF2-40B4-BE49-F238E27FC236}">
                  <a16:creationId xmlns:a16="http://schemas.microsoft.com/office/drawing/2014/main" id="{962F3358-28D6-03D2-FC49-AA595D2F6776}"/>
                </a:ext>
              </a:extLst>
            </p:cNvPr>
            <p:cNvSpPr/>
            <p:nvPr/>
          </p:nvSpPr>
          <p:spPr>
            <a:xfrm>
              <a:off x="15845173" y="5871580"/>
              <a:ext cx="860737" cy="1026924"/>
            </a:xfrm>
            <a:custGeom>
              <a:avLst/>
              <a:gdLst>
                <a:gd name="csX0" fmla="*/ 256505 w 860737"/>
                <a:gd name="csY0" fmla="*/ 690035 h 1026924"/>
                <a:gd name="csX1" fmla="*/ 456110 w 860737"/>
                <a:gd name="csY1" fmla="*/ 821901 h 1026924"/>
                <a:gd name="csX2" fmla="*/ 607845 w 860737"/>
                <a:gd name="csY2" fmla="*/ 724357 h 1026924"/>
                <a:gd name="csX3" fmla="*/ 501269 w 860737"/>
                <a:gd name="csY3" fmla="*/ 636747 h 1026924"/>
                <a:gd name="csX4" fmla="*/ 303471 w 860737"/>
                <a:gd name="csY4" fmla="*/ 596104 h 1026924"/>
                <a:gd name="csX5" fmla="*/ 29805 w 860737"/>
                <a:gd name="csY5" fmla="*/ 320632 h 1026924"/>
                <a:gd name="csX6" fmla="*/ 426305 w 860737"/>
                <a:gd name="csY6" fmla="*/ 0 h 1026924"/>
                <a:gd name="csX7" fmla="*/ 848093 w 860737"/>
                <a:gd name="csY7" fmla="*/ 287214 h 1026924"/>
                <a:gd name="csX8" fmla="*/ 603329 w 860737"/>
                <a:gd name="csY8" fmla="*/ 335986 h 1026924"/>
                <a:gd name="csX9" fmla="*/ 419079 w 860737"/>
                <a:gd name="csY9" fmla="*/ 202314 h 1026924"/>
                <a:gd name="csX10" fmla="*/ 287214 w 860737"/>
                <a:gd name="csY10" fmla="*/ 297149 h 1026924"/>
                <a:gd name="csX11" fmla="*/ 374823 w 860737"/>
                <a:gd name="csY11" fmla="*/ 378436 h 1026924"/>
                <a:gd name="csX12" fmla="*/ 606039 w 860737"/>
                <a:gd name="csY12" fmla="*/ 429014 h 1026924"/>
                <a:gd name="csX13" fmla="*/ 860738 w 860737"/>
                <a:gd name="csY13" fmla="*/ 702680 h 1026924"/>
                <a:gd name="csX14" fmla="*/ 435337 w 860737"/>
                <a:gd name="csY14" fmla="*/ 1026925 h 1026924"/>
                <a:gd name="csX15" fmla="*/ 0 w 860737"/>
                <a:gd name="csY15" fmla="*/ 741517 h 1026924"/>
                <a:gd name="csX16" fmla="*/ 258312 w 860737"/>
                <a:gd name="csY16" fmla="*/ 689132 h 1026924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60737" h="1026924">
                  <a:moveTo>
                    <a:pt x="256505" y="690035"/>
                  </a:moveTo>
                  <a:cubicBezTo>
                    <a:pt x="270053" y="789386"/>
                    <a:pt x="355856" y="821901"/>
                    <a:pt x="456110" y="821901"/>
                  </a:cubicBezTo>
                  <a:cubicBezTo>
                    <a:pt x="556364" y="821901"/>
                    <a:pt x="607845" y="779451"/>
                    <a:pt x="607845" y="724357"/>
                  </a:cubicBezTo>
                  <a:cubicBezTo>
                    <a:pt x="607845" y="669262"/>
                    <a:pt x="584362" y="654811"/>
                    <a:pt x="501269" y="636747"/>
                  </a:cubicBezTo>
                  <a:lnTo>
                    <a:pt x="303471" y="596104"/>
                  </a:lnTo>
                  <a:cubicBezTo>
                    <a:pt x="129156" y="559073"/>
                    <a:pt x="29805" y="459723"/>
                    <a:pt x="29805" y="320632"/>
                  </a:cubicBezTo>
                  <a:cubicBezTo>
                    <a:pt x="29805" y="181541"/>
                    <a:pt x="181541" y="0"/>
                    <a:pt x="426305" y="0"/>
                  </a:cubicBezTo>
                  <a:cubicBezTo>
                    <a:pt x="671068" y="0"/>
                    <a:pt x="814675" y="118318"/>
                    <a:pt x="848093" y="287214"/>
                  </a:cubicBezTo>
                  <a:lnTo>
                    <a:pt x="603329" y="335986"/>
                  </a:lnTo>
                  <a:cubicBezTo>
                    <a:pt x="593394" y="258312"/>
                    <a:pt x="525655" y="202314"/>
                    <a:pt x="419079" y="202314"/>
                  </a:cubicBezTo>
                  <a:cubicBezTo>
                    <a:pt x="312503" y="202314"/>
                    <a:pt x="287214" y="252893"/>
                    <a:pt x="287214" y="297149"/>
                  </a:cubicBezTo>
                  <a:cubicBezTo>
                    <a:pt x="287214" y="341405"/>
                    <a:pt x="298955" y="361275"/>
                    <a:pt x="374823" y="378436"/>
                  </a:cubicBezTo>
                  <a:lnTo>
                    <a:pt x="606039" y="429014"/>
                  </a:lnTo>
                  <a:cubicBezTo>
                    <a:pt x="776741" y="466045"/>
                    <a:pt x="860738" y="572621"/>
                    <a:pt x="860738" y="702680"/>
                  </a:cubicBezTo>
                  <a:cubicBezTo>
                    <a:pt x="860738" y="916736"/>
                    <a:pt x="688229" y="1026925"/>
                    <a:pt x="435337" y="1026925"/>
                  </a:cubicBezTo>
                  <a:cubicBezTo>
                    <a:pt x="182444" y="1026925"/>
                    <a:pt x="25289" y="943831"/>
                    <a:pt x="0" y="741517"/>
                  </a:cubicBezTo>
                  <a:lnTo>
                    <a:pt x="258312" y="689132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37" name="Freihandform 36">
              <a:extLst>
                <a:ext uri="{FF2B5EF4-FFF2-40B4-BE49-F238E27FC236}">
                  <a16:creationId xmlns:a16="http://schemas.microsoft.com/office/drawing/2014/main" id="{80F24435-FE0D-B26A-ACF5-65A0DC6FC6BB}"/>
                </a:ext>
              </a:extLst>
            </p:cNvPr>
            <p:cNvSpPr/>
            <p:nvPr/>
          </p:nvSpPr>
          <p:spPr>
            <a:xfrm>
              <a:off x="7677649" y="5326958"/>
              <a:ext cx="782160" cy="841770"/>
            </a:xfrm>
            <a:custGeom>
              <a:avLst/>
              <a:gdLst>
                <a:gd name="csX0" fmla="*/ 420885 w 782160"/>
                <a:gd name="csY0" fmla="*/ 0 h 841770"/>
                <a:gd name="csX1" fmla="*/ 0 w 782160"/>
                <a:gd name="csY1" fmla="*/ 420886 h 841770"/>
                <a:gd name="csX2" fmla="*/ 420885 w 782160"/>
                <a:gd name="csY2" fmla="*/ 841771 h 841770"/>
                <a:gd name="csX3" fmla="*/ 511204 w 782160"/>
                <a:gd name="csY3" fmla="*/ 831836 h 841770"/>
                <a:gd name="csX4" fmla="*/ 782160 w 782160"/>
                <a:gd name="csY4" fmla="*/ 204120 h 841770"/>
                <a:gd name="csX5" fmla="*/ 420885 w 782160"/>
                <a:gd name="csY5" fmla="*/ 0 h 84177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2160" h="841770">
                  <a:moveTo>
                    <a:pt x="420885" y="0"/>
                  </a:moveTo>
                  <a:cubicBezTo>
                    <a:pt x="188766" y="0"/>
                    <a:pt x="0" y="188766"/>
                    <a:pt x="0" y="420886"/>
                  </a:cubicBezTo>
                  <a:cubicBezTo>
                    <a:pt x="0" y="653005"/>
                    <a:pt x="188766" y="841771"/>
                    <a:pt x="420885" y="841771"/>
                  </a:cubicBezTo>
                  <a:cubicBezTo>
                    <a:pt x="653005" y="841771"/>
                    <a:pt x="482302" y="838158"/>
                    <a:pt x="511204" y="831836"/>
                  </a:cubicBezTo>
                  <a:lnTo>
                    <a:pt x="782160" y="204120"/>
                  </a:lnTo>
                  <a:cubicBezTo>
                    <a:pt x="709002" y="82190"/>
                    <a:pt x="575330" y="0"/>
                    <a:pt x="420885" y="0"/>
                  </a:cubicBezTo>
                  <a:close/>
                </a:path>
              </a:pathLst>
            </a:custGeom>
            <a:solidFill>
              <a:srgbClr val="2DE8BE"/>
            </a:solidFill>
            <a:ln w="9030" cap="flat">
              <a:noFill/>
              <a:prstDash val="solid"/>
              <a:miter/>
            </a:ln>
          </p:spPr>
        </p:sp>
        <p:sp>
          <p:nvSpPr>
            <p:cNvPr id="38" name="Freihandform 37">
              <a:extLst>
                <a:ext uri="{FF2B5EF4-FFF2-40B4-BE49-F238E27FC236}">
                  <a16:creationId xmlns:a16="http://schemas.microsoft.com/office/drawing/2014/main" id="{041A1F53-C9AD-8680-8699-F8003444814D}"/>
                </a:ext>
              </a:extLst>
            </p:cNvPr>
            <p:cNvSpPr/>
            <p:nvPr/>
          </p:nvSpPr>
          <p:spPr>
            <a:xfrm>
              <a:off x="7999183" y="5356763"/>
              <a:ext cx="1005247" cy="1655543"/>
            </a:xfrm>
            <a:custGeom>
              <a:avLst/>
              <a:gdLst>
                <a:gd name="csX0" fmla="*/ 1005248 w 1005247"/>
                <a:gd name="csY0" fmla="*/ 0 h 1655543"/>
                <a:gd name="csX1" fmla="*/ 289020 w 1005247"/>
                <a:gd name="csY1" fmla="*/ 1655543 h 1655543"/>
                <a:gd name="csX2" fmla="*/ 0 w 1005247"/>
                <a:gd name="csY2" fmla="*/ 1655543 h 1655543"/>
                <a:gd name="csX3" fmla="*/ 716228 w 1005247"/>
                <a:gd name="csY3" fmla="*/ 0 h 1655543"/>
                <a:gd name="csX4" fmla="*/ 1005248 w 1005247"/>
                <a:gd name="csY4" fmla="*/ 0 h 165554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05247" h="1655543">
                  <a:moveTo>
                    <a:pt x="1005248" y="0"/>
                  </a:moveTo>
                  <a:lnTo>
                    <a:pt x="289020" y="1655543"/>
                  </a:lnTo>
                  <a:lnTo>
                    <a:pt x="0" y="1655543"/>
                  </a:lnTo>
                  <a:lnTo>
                    <a:pt x="716228" y="0"/>
                  </a:lnTo>
                  <a:lnTo>
                    <a:pt x="1005248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</p:grpSp>
    </p:spTree>
    <p:extLst>
      <p:ext uri="{BB962C8B-B14F-4D97-AF65-F5344CB8AC3E}">
        <p14:creationId xmlns:p14="http://schemas.microsoft.com/office/powerpoint/2010/main" val="8581779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tro_Headline+Button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0">
            <a:extLst>
              <a:ext uri="{FF2B5EF4-FFF2-40B4-BE49-F238E27FC236}">
                <a16:creationId xmlns:a16="http://schemas.microsoft.com/office/drawing/2014/main" id="{A2533647-8946-D2DA-3754-DCA9BC3523C1}"/>
              </a:ext>
            </a:extLst>
          </p:cNvPr>
          <p:cNvSpPr/>
          <p:nvPr userDrawn="1"/>
        </p:nvSpPr>
        <p:spPr>
          <a:xfrm>
            <a:off x="5296562" y="6858000"/>
            <a:ext cx="13806626" cy="4572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grpSp>
        <p:nvGrpSpPr>
          <p:cNvPr id="69" name="Gruppieren 68">
            <a:extLst>
              <a:ext uri="{FF2B5EF4-FFF2-40B4-BE49-F238E27FC236}">
                <a16:creationId xmlns:a16="http://schemas.microsoft.com/office/drawing/2014/main" id="{13B37A1C-9ED4-A1AB-B43E-9B71B49FFE44}"/>
              </a:ext>
            </a:extLst>
          </p:cNvPr>
          <p:cNvGrpSpPr/>
          <p:nvPr userDrawn="1"/>
        </p:nvGrpSpPr>
        <p:grpSpPr>
          <a:xfrm>
            <a:off x="7252606" y="8267700"/>
            <a:ext cx="2070360" cy="2141271"/>
            <a:chOff x="7252606" y="8267700"/>
            <a:chExt cx="2070360" cy="2141271"/>
          </a:xfrm>
        </p:grpSpPr>
        <p:pic>
          <p:nvPicPr>
            <p:cNvPr id="70" name="Image 2" descr=" ">
              <a:extLst>
                <a:ext uri="{FF2B5EF4-FFF2-40B4-BE49-F238E27FC236}">
                  <a16:creationId xmlns:a16="http://schemas.microsoft.com/office/drawing/2014/main" id="{EDC43DD1-C925-FB0C-D9B9-265AE63090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8192524" y="8369300"/>
              <a:ext cx="304838" cy="304800"/>
            </a:xfrm>
            <a:prstGeom prst="rect">
              <a:avLst/>
            </a:prstGeom>
          </p:spPr>
        </p:pic>
        <p:pic>
          <p:nvPicPr>
            <p:cNvPr id="71" name="Image 3" descr=" ">
              <a:extLst>
                <a:ext uri="{FF2B5EF4-FFF2-40B4-BE49-F238E27FC236}">
                  <a16:creationId xmlns:a16="http://schemas.microsoft.com/office/drawing/2014/main" id="{918D0FB9-DE66-D841-CA70-52156C4A2B5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9221353" y="8267700"/>
              <a:ext cx="101613" cy="101600"/>
            </a:xfrm>
            <a:prstGeom prst="rect">
              <a:avLst/>
            </a:prstGeom>
          </p:spPr>
        </p:pic>
        <p:pic>
          <p:nvPicPr>
            <p:cNvPr id="72" name="Image 4" descr=" ">
              <a:extLst>
                <a:ext uri="{FF2B5EF4-FFF2-40B4-BE49-F238E27FC236}">
                  <a16:creationId xmlns:a16="http://schemas.microsoft.com/office/drawing/2014/main" id="{F5B0A778-C3A4-F36A-DACA-A349587D761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535467" y="9512300"/>
              <a:ext cx="101613" cy="101600"/>
            </a:xfrm>
            <a:prstGeom prst="rect">
              <a:avLst/>
            </a:prstGeom>
          </p:spPr>
        </p:pic>
        <p:pic>
          <p:nvPicPr>
            <p:cNvPr id="73" name="Image 5" descr=" ">
              <a:extLst>
                <a:ext uri="{FF2B5EF4-FFF2-40B4-BE49-F238E27FC236}">
                  <a16:creationId xmlns:a16="http://schemas.microsoft.com/office/drawing/2014/main" id="{D4A07F86-B675-FBEE-EB21-B3B4895F299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7252606" y="8965009"/>
              <a:ext cx="101613" cy="101600"/>
            </a:xfrm>
            <a:prstGeom prst="rect">
              <a:avLst/>
            </a:prstGeom>
          </p:spPr>
        </p:pic>
        <p:pic>
          <p:nvPicPr>
            <p:cNvPr id="74" name="Image 6" descr=" ">
              <a:extLst>
                <a:ext uri="{FF2B5EF4-FFF2-40B4-BE49-F238E27FC236}">
                  <a16:creationId xmlns:a16="http://schemas.microsoft.com/office/drawing/2014/main" id="{AFC7813D-A92F-B7AD-5E38-972B811B5B8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852325" y="9232900"/>
              <a:ext cx="263989" cy="304800"/>
            </a:xfrm>
            <a:prstGeom prst="rect">
              <a:avLst/>
            </a:prstGeom>
          </p:spPr>
        </p:pic>
        <p:pic>
          <p:nvPicPr>
            <p:cNvPr id="75" name="Image 7" descr=" ">
              <a:extLst>
                <a:ext uri="{FF2B5EF4-FFF2-40B4-BE49-F238E27FC236}">
                  <a16:creationId xmlns:a16="http://schemas.microsoft.com/office/drawing/2014/main" id="{701C0AFA-940A-4DAD-35AF-ADB22000F0D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8056735" y="10035670"/>
              <a:ext cx="373348" cy="373301"/>
            </a:xfrm>
            <a:prstGeom prst="rect">
              <a:avLst/>
            </a:prstGeom>
          </p:spPr>
        </p:pic>
      </p:grpSp>
      <p:sp>
        <p:nvSpPr>
          <p:cNvPr id="76" name="Shape 1">
            <a:extLst>
              <a:ext uri="{FF2B5EF4-FFF2-40B4-BE49-F238E27FC236}">
                <a16:creationId xmlns:a16="http://schemas.microsoft.com/office/drawing/2014/main" id="{C7806998-D18D-AC78-407A-C6A6BF5DA752}"/>
              </a:ext>
            </a:extLst>
          </p:cNvPr>
          <p:cNvSpPr/>
          <p:nvPr userDrawn="1"/>
        </p:nvSpPr>
        <p:spPr>
          <a:xfrm>
            <a:off x="8878410" y="6858000"/>
            <a:ext cx="6642930" cy="4572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77" name="Shape 2">
            <a:extLst>
              <a:ext uri="{FF2B5EF4-FFF2-40B4-BE49-F238E27FC236}">
                <a16:creationId xmlns:a16="http://schemas.microsoft.com/office/drawing/2014/main" id="{801C0B4D-EF16-D9A8-F864-66AE87CC6B89}"/>
              </a:ext>
            </a:extLst>
          </p:cNvPr>
          <p:cNvSpPr/>
          <p:nvPr userDrawn="1"/>
        </p:nvSpPr>
        <p:spPr>
          <a:xfrm>
            <a:off x="8878410" y="8737600"/>
            <a:ext cx="6642930" cy="1143000"/>
          </a:xfrm>
          <a:prstGeom prst="roundRect">
            <a:avLst>
              <a:gd name="adj" fmla="val 50400"/>
            </a:avLst>
          </a:prstGeom>
          <a:noFill/>
          <a:ln w="50800">
            <a:solidFill>
              <a:srgbClr val="D7D7D7"/>
            </a:solidFill>
            <a:prstDash val="solid"/>
          </a:ln>
        </p:spPr>
        <p:txBody>
          <a:bodyPr/>
          <a:lstStyle/>
          <a:p>
            <a:pPr marL="0" indent="0" algn="ctr">
              <a:lnSpc>
                <a:spcPts val="6000"/>
              </a:lnSpc>
              <a:buNone/>
            </a:pPr>
            <a:r>
              <a:rPr lang="en-US" sz="4800" b="0" i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Medium" pitchFamily="34" charset="-122"/>
                <a:cs typeface="Frutiger Neue LT Pro Medium" pitchFamily="34" charset="-120"/>
              </a:rPr>
              <a:t>Ginger Bread Danish</a:t>
            </a:r>
            <a:endParaRPr lang="en-US" sz="4800" b="0" i="0">
              <a:latin typeface="Avenir Book" panose="02000503020000020003" pitchFamily="2" charset="0"/>
            </a:endParaRPr>
          </a:p>
        </p:txBody>
      </p:sp>
      <p:grpSp>
        <p:nvGrpSpPr>
          <p:cNvPr id="80" name="Gruppieren 79">
            <a:extLst>
              <a:ext uri="{FF2B5EF4-FFF2-40B4-BE49-F238E27FC236}">
                <a16:creationId xmlns:a16="http://schemas.microsoft.com/office/drawing/2014/main" id="{768E36D7-AB9B-82FA-2A20-0F621D8C1424}"/>
              </a:ext>
            </a:extLst>
          </p:cNvPr>
          <p:cNvGrpSpPr/>
          <p:nvPr userDrawn="1"/>
        </p:nvGrpSpPr>
        <p:grpSpPr>
          <a:xfrm>
            <a:off x="15165695" y="8164909"/>
            <a:ext cx="1854433" cy="2032000"/>
            <a:chOff x="15165695" y="8164909"/>
            <a:chExt cx="1854433" cy="2032000"/>
          </a:xfrm>
        </p:grpSpPr>
        <p:pic>
          <p:nvPicPr>
            <p:cNvPr id="81" name="Image 9" descr=" ">
              <a:extLst>
                <a:ext uri="{FF2B5EF4-FFF2-40B4-BE49-F238E27FC236}">
                  <a16:creationId xmlns:a16="http://schemas.microsoft.com/office/drawing/2014/main" id="{ECCAF559-3FF7-0690-AF23-5DA77CF40E1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165695" y="8164909"/>
              <a:ext cx="101613" cy="101600"/>
            </a:xfrm>
            <a:prstGeom prst="rect">
              <a:avLst/>
            </a:prstGeom>
          </p:spPr>
        </p:pic>
        <p:pic>
          <p:nvPicPr>
            <p:cNvPr id="82" name="Image 10" descr=" ">
              <a:extLst>
                <a:ext uri="{FF2B5EF4-FFF2-40B4-BE49-F238E27FC236}">
                  <a16:creationId xmlns:a16="http://schemas.microsoft.com/office/drawing/2014/main" id="{EC149AF3-1896-1D48-FB71-BA9B15F3B5F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6918515" y="8825309"/>
              <a:ext cx="101613" cy="101600"/>
            </a:xfrm>
            <a:prstGeom prst="rect">
              <a:avLst/>
            </a:prstGeom>
          </p:spPr>
        </p:pic>
        <p:pic>
          <p:nvPicPr>
            <p:cNvPr id="83" name="Image 11" descr=" ">
              <a:extLst>
                <a:ext uri="{FF2B5EF4-FFF2-40B4-BE49-F238E27FC236}">
                  <a16:creationId xmlns:a16="http://schemas.microsoft.com/office/drawing/2014/main" id="{12393411-DE1C-96B6-0297-4A11A0F72D6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5610251" y="10095309"/>
              <a:ext cx="101613" cy="101600"/>
            </a:xfrm>
            <a:prstGeom prst="rect">
              <a:avLst/>
            </a:prstGeom>
          </p:spPr>
        </p:pic>
        <p:pic>
          <p:nvPicPr>
            <p:cNvPr id="84" name="Image 12" descr=" ">
              <a:extLst>
                <a:ext uri="{FF2B5EF4-FFF2-40B4-BE49-F238E27FC236}">
                  <a16:creationId xmlns:a16="http://schemas.microsoft.com/office/drawing/2014/main" id="{4C42184F-534D-CC4A-3123-7D4546B967D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6486661" y="9536509"/>
              <a:ext cx="263989" cy="304800"/>
            </a:xfrm>
            <a:prstGeom prst="rect">
              <a:avLst/>
            </a:prstGeom>
          </p:spPr>
        </p:pic>
        <p:pic>
          <p:nvPicPr>
            <p:cNvPr id="85" name="Image 13" descr=" ">
              <a:extLst>
                <a:ext uri="{FF2B5EF4-FFF2-40B4-BE49-F238E27FC236}">
                  <a16:creationId xmlns:a16="http://schemas.microsoft.com/office/drawing/2014/main" id="{26CC261F-44EB-9D61-4DE0-AFDEB4283D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16080210" y="8418909"/>
              <a:ext cx="304838" cy="304800"/>
            </a:xfrm>
            <a:prstGeom prst="rect">
              <a:avLst/>
            </a:prstGeom>
          </p:spPr>
        </p:pic>
        <p:pic>
          <p:nvPicPr>
            <p:cNvPr id="86" name="Image 14" descr=" ">
              <a:extLst>
                <a:ext uri="{FF2B5EF4-FFF2-40B4-BE49-F238E27FC236}">
                  <a16:creationId xmlns:a16="http://schemas.microsoft.com/office/drawing/2014/main" id="{463B45B1-5A56-71CF-5AC1-A45F2837F76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15800775" y="9155509"/>
              <a:ext cx="304838" cy="304800"/>
            </a:xfrm>
            <a:prstGeom prst="rect">
              <a:avLst/>
            </a:prstGeom>
          </p:spPr>
        </p:pic>
      </p:grpSp>
      <p:sp>
        <p:nvSpPr>
          <p:cNvPr id="4" name="Titel 3">
            <a:extLst>
              <a:ext uri="{FF2B5EF4-FFF2-40B4-BE49-F238E27FC236}">
                <a16:creationId xmlns:a16="http://schemas.microsoft.com/office/drawing/2014/main" id="{4A7FEE1A-4A5B-DA7B-5F2B-6BD596A40E5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399" y="4055467"/>
            <a:ext cx="21034375" cy="3449042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 </a:t>
            </a:r>
            <a:br>
              <a:rPr lang="de-DE"/>
            </a:br>
            <a:r>
              <a:rPr lang="de-DE"/>
              <a:t>einfügen</a:t>
            </a:r>
          </a:p>
        </p:txBody>
      </p:sp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AD0BDB83-E5F3-264F-8624-51DA4DB82AC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5" name="Image 3" descr=" ">
            <a:extLst>
              <a:ext uri="{FF2B5EF4-FFF2-40B4-BE49-F238E27FC236}">
                <a16:creationId xmlns:a16="http://schemas.microsoft.com/office/drawing/2014/main" id="{7BCDE72A-7547-95A4-F021-4ED2DCA53AB9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308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Outro_Headline+Butt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Shape 0">
            <a:extLst>
              <a:ext uri="{FF2B5EF4-FFF2-40B4-BE49-F238E27FC236}">
                <a16:creationId xmlns:a16="http://schemas.microsoft.com/office/drawing/2014/main" id="{A2533647-8946-D2DA-3754-DCA9BC3523C1}"/>
              </a:ext>
            </a:extLst>
          </p:cNvPr>
          <p:cNvSpPr/>
          <p:nvPr userDrawn="1"/>
        </p:nvSpPr>
        <p:spPr>
          <a:xfrm>
            <a:off x="5296562" y="6858000"/>
            <a:ext cx="13806626" cy="4572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76" name="Shape 1">
            <a:extLst>
              <a:ext uri="{FF2B5EF4-FFF2-40B4-BE49-F238E27FC236}">
                <a16:creationId xmlns:a16="http://schemas.microsoft.com/office/drawing/2014/main" id="{C7806998-D18D-AC78-407A-C6A6BF5DA752}"/>
              </a:ext>
            </a:extLst>
          </p:cNvPr>
          <p:cNvSpPr/>
          <p:nvPr userDrawn="1"/>
        </p:nvSpPr>
        <p:spPr>
          <a:xfrm>
            <a:off x="8878410" y="6858000"/>
            <a:ext cx="6642930" cy="4572000"/>
          </a:xfrm>
          <a:prstGeom prst="rect">
            <a:avLst/>
          </a:prstGeom>
          <a:noFill/>
          <a:ln/>
        </p:spPr>
        <p:txBody>
          <a:bodyPr/>
          <a:lstStyle/>
          <a:p>
            <a:endParaRPr lang="de-DE">
              <a:latin typeface="Avenir Book" panose="02000503020000020003" pitchFamily="2" charset="0"/>
            </a:endParaRPr>
          </a:p>
        </p:txBody>
      </p:sp>
      <p:sp>
        <p:nvSpPr>
          <p:cNvPr id="77" name="Shape 2">
            <a:extLst>
              <a:ext uri="{FF2B5EF4-FFF2-40B4-BE49-F238E27FC236}">
                <a16:creationId xmlns:a16="http://schemas.microsoft.com/office/drawing/2014/main" id="{801C0B4D-EF16-D9A8-F864-66AE87CC6B89}"/>
              </a:ext>
            </a:extLst>
          </p:cNvPr>
          <p:cNvSpPr/>
          <p:nvPr userDrawn="1"/>
        </p:nvSpPr>
        <p:spPr>
          <a:xfrm>
            <a:off x="8961975" y="7626445"/>
            <a:ext cx="6642930" cy="1143000"/>
          </a:xfrm>
          <a:prstGeom prst="roundRect">
            <a:avLst>
              <a:gd name="adj" fmla="val 50400"/>
            </a:avLst>
          </a:prstGeom>
          <a:noFill/>
          <a:ln w="50800">
            <a:solidFill>
              <a:srgbClr val="D7D7D7"/>
            </a:solidFill>
            <a:prstDash val="solid"/>
          </a:ln>
        </p:spPr>
        <p:txBody>
          <a:bodyPr/>
          <a:lstStyle/>
          <a:p>
            <a:pPr marL="0" indent="0" algn="ctr">
              <a:lnSpc>
                <a:spcPts val="6000"/>
              </a:lnSpc>
              <a:buNone/>
            </a:pPr>
            <a:r>
              <a:rPr lang="en-US" sz="4800" b="0" i="0">
                <a:solidFill>
                  <a:srgbClr val="FFFFFF">
                    <a:alpha val="100000"/>
                  </a:srgbClr>
                </a:solidFill>
                <a:latin typeface="Avenir Book" panose="02000503020000020003" pitchFamily="2" charset="0"/>
                <a:ea typeface="Frutiger Neue LT Pro Medium" pitchFamily="34" charset="-122"/>
                <a:cs typeface="Frutiger Neue LT Pro Medium" pitchFamily="34" charset="-120"/>
              </a:rPr>
              <a:t>Ginger Bread Danish</a:t>
            </a:r>
            <a:endParaRPr lang="en-US" sz="4800" b="0" i="0">
              <a:latin typeface="Avenir Book" panose="02000503020000020003" pitchFamily="2" charset="0"/>
            </a:endParaRPr>
          </a:p>
        </p:txBody>
      </p:sp>
      <p:pic>
        <p:nvPicPr>
          <p:cNvPr id="1026" name="Picture 2" descr="Ein Bild, das Farbigkeit, Kreis, Kugel, Licht enthält.&#10;&#10;KI-generierte Inhalte können fehlerhaft sein.">
            <a:extLst>
              <a:ext uri="{FF2B5EF4-FFF2-40B4-BE49-F238E27FC236}">
                <a16:creationId xmlns:a16="http://schemas.microsoft.com/office/drawing/2014/main" id="{95736956-9DC5-77FC-C63C-E57F5F0CF504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121" b="14697"/>
          <a:stretch>
            <a:fillRect/>
          </a:stretch>
        </p:blipFill>
        <p:spPr bwMode="auto">
          <a:xfrm>
            <a:off x="1068670" y="8076025"/>
            <a:ext cx="22326033" cy="118733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63C08042-4CB6-8427-9CA6-6E86A3016A6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6399" y="3801467"/>
            <a:ext cx="21034375" cy="3449042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 </a:t>
            </a:r>
            <a:br>
              <a:rPr lang="de-DE"/>
            </a:br>
            <a:r>
              <a:rPr lang="de-DE"/>
              <a:t>einfügen</a:t>
            </a:r>
          </a:p>
        </p:txBody>
      </p:sp>
      <p:pic>
        <p:nvPicPr>
          <p:cNvPr id="3" name="Image 2" descr=" ">
            <a:extLst>
              <a:ext uri="{FF2B5EF4-FFF2-40B4-BE49-F238E27FC236}">
                <a16:creationId xmlns:a16="http://schemas.microsoft.com/office/drawing/2014/main" id="{210913E6-A4C5-BDC2-1EC3-0D728883752E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3521405" y="12701910"/>
            <a:ext cx="311189" cy="513085"/>
          </a:xfrm>
          <a:prstGeom prst="rect">
            <a:avLst/>
          </a:prstGeom>
        </p:spPr>
      </p:pic>
      <p:pic>
        <p:nvPicPr>
          <p:cNvPr id="5" name="Image 3" descr=" ">
            <a:extLst>
              <a:ext uri="{FF2B5EF4-FFF2-40B4-BE49-F238E27FC236}">
                <a16:creationId xmlns:a16="http://schemas.microsoft.com/office/drawing/2014/main" id="{ABC4F574-0500-FE7D-91CB-E41542C67AC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3421082" y="12693030"/>
            <a:ext cx="243861" cy="2616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6342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Wordmark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3" name="Gruppieren 102">
            <a:extLst>
              <a:ext uri="{FF2B5EF4-FFF2-40B4-BE49-F238E27FC236}">
                <a16:creationId xmlns:a16="http://schemas.microsoft.com/office/drawing/2014/main" id="{51711AB9-39FB-43A9-7589-2CE844448A42}"/>
              </a:ext>
            </a:extLst>
          </p:cNvPr>
          <p:cNvGrpSpPr/>
          <p:nvPr userDrawn="1"/>
        </p:nvGrpSpPr>
        <p:grpSpPr>
          <a:xfrm>
            <a:off x="17968780" y="7357690"/>
            <a:ext cx="6306875" cy="6141443"/>
            <a:chOff x="17968780" y="7357690"/>
            <a:chExt cx="6306875" cy="6141443"/>
          </a:xfrm>
        </p:grpSpPr>
        <p:pic>
          <p:nvPicPr>
            <p:cNvPr id="68" name="Image 1" descr=" ">
              <a:extLst>
                <a:ext uri="{FF2B5EF4-FFF2-40B4-BE49-F238E27FC236}">
                  <a16:creationId xmlns:a16="http://schemas.microsoft.com/office/drawing/2014/main" id="{9363ED26-CADD-9105-E936-90BC33E9C8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7" cy="152425"/>
            </a:xfrm>
            <a:prstGeom prst="rect">
              <a:avLst/>
            </a:prstGeom>
          </p:spPr>
        </p:pic>
        <p:pic>
          <p:nvPicPr>
            <p:cNvPr id="69" name="Image 2" descr=" ">
              <a:extLst>
                <a:ext uri="{FF2B5EF4-FFF2-40B4-BE49-F238E27FC236}">
                  <a16:creationId xmlns:a16="http://schemas.microsoft.com/office/drawing/2014/main" id="{61CE25F3-5CC5-10A5-8B1D-410DB985264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37" y="13042081"/>
              <a:ext cx="152447" cy="152425"/>
            </a:xfrm>
            <a:prstGeom prst="rect">
              <a:avLst/>
            </a:prstGeom>
          </p:spPr>
        </p:pic>
        <p:pic>
          <p:nvPicPr>
            <p:cNvPr id="70" name="Image 3" descr=" ">
              <a:extLst>
                <a:ext uri="{FF2B5EF4-FFF2-40B4-BE49-F238E27FC236}">
                  <a16:creationId xmlns:a16="http://schemas.microsoft.com/office/drawing/2014/main" id="{79E074B7-4454-1477-16A5-E3256F13646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4" y="13041908"/>
              <a:ext cx="152447" cy="152425"/>
            </a:xfrm>
            <a:prstGeom prst="rect">
              <a:avLst/>
            </a:prstGeom>
          </p:spPr>
        </p:pic>
        <p:pic>
          <p:nvPicPr>
            <p:cNvPr id="71" name="Image 4" descr=" ">
              <a:extLst>
                <a:ext uri="{FF2B5EF4-FFF2-40B4-BE49-F238E27FC236}">
                  <a16:creationId xmlns:a16="http://schemas.microsoft.com/office/drawing/2014/main" id="{59AA5C23-C0B5-5E9D-77DB-A2FA9C07DEE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8"/>
              <a:ext cx="152447" cy="152425"/>
            </a:xfrm>
            <a:prstGeom prst="rect">
              <a:avLst/>
            </a:prstGeom>
          </p:spPr>
        </p:pic>
        <p:pic>
          <p:nvPicPr>
            <p:cNvPr id="72" name="Image 5" descr=" ">
              <a:extLst>
                <a:ext uri="{FF2B5EF4-FFF2-40B4-BE49-F238E27FC236}">
                  <a16:creationId xmlns:a16="http://schemas.microsoft.com/office/drawing/2014/main" id="{D864CED2-3180-1647-DE42-4158C4CFC0A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7" cy="152425"/>
            </a:xfrm>
            <a:prstGeom prst="rect">
              <a:avLst/>
            </a:prstGeom>
          </p:spPr>
        </p:pic>
        <p:pic>
          <p:nvPicPr>
            <p:cNvPr id="73" name="Image 6" descr=" ">
              <a:extLst>
                <a:ext uri="{FF2B5EF4-FFF2-40B4-BE49-F238E27FC236}">
                  <a16:creationId xmlns:a16="http://schemas.microsoft.com/office/drawing/2014/main" id="{E5AEF1DF-89DC-C664-4695-0669C4782EE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1" y="12851408"/>
              <a:ext cx="152447" cy="152425"/>
            </a:xfrm>
            <a:prstGeom prst="rect">
              <a:avLst/>
            </a:prstGeom>
          </p:spPr>
        </p:pic>
        <p:pic>
          <p:nvPicPr>
            <p:cNvPr id="74" name="Image 7" descr=" ">
              <a:extLst>
                <a:ext uri="{FF2B5EF4-FFF2-40B4-BE49-F238E27FC236}">
                  <a16:creationId xmlns:a16="http://schemas.microsoft.com/office/drawing/2014/main" id="{70A9D5F9-6F03-AA31-7A7C-DF7A08F4A6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1" y="12584361"/>
              <a:ext cx="152447" cy="152425"/>
            </a:xfrm>
            <a:prstGeom prst="rect">
              <a:avLst/>
            </a:prstGeom>
          </p:spPr>
        </p:pic>
        <p:pic>
          <p:nvPicPr>
            <p:cNvPr id="75" name="Image 8" descr=" ">
              <a:extLst>
                <a:ext uri="{FF2B5EF4-FFF2-40B4-BE49-F238E27FC236}">
                  <a16:creationId xmlns:a16="http://schemas.microsoft.com/office/drawing/2014/main" id="{E58BDD63-DD7C-1567-8375-792E6DA1EB1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88" y="12110269"/>
              <a:ext cx="152447" cy="152425"/>
            </a:xfrm>
            <a:prstGeom prst="rect">
              <a:avLst/>
            </a:prstGeom>
          </p:spPr>
        </p:pic>
        <p:pic>
          <p:nvPicPr>
            <p:cNvPr id="76" name="Image 9" descr=" ">
              <a:extLst>
                <a:ext uri="{FF2B5EF4-FFF2-40B4-BE49-F238E27FC236}">
                  <a16:creationId xmlns:a16="http://schemas.microsoft.com/office/drawing/2014/main" id="{804EB74B-6359-20CF-765B-DF5AECD0785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694" y="12813209"/>
              <a:ext cx="152447" cy="152425"/>
            </a:xfrm>
            <a:prstGeom prst="rect">
              <a:avLst/>
            </a:prstGeom>
          </p:spPr>
        </p:pic>
        <p:pic>
          <p:nvPicPr>
            <p:cNvPr id="77" name="Image 10" descr=" ">
              <a:extLst>
                <a:ext uri="{FF2B5EF4-FFF2-40B4-BE49-F238E27FC236}">
                  <a16:creationId xmlns:a16="http://schemas.microsoft.com/office/drawing/2014/main" id="{B5409CF4-D1A9-40E4-1184-516EA1265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39" y="13194481"/>
              <a:ext cx="152447" cy="152425"/>
            </a:xfrm>
            <a:prstGeom prst="rect">
              <a:avLst/>
            </a:prstGeom>
          </p:spPr>
        </p:pic>
        <p:pic>
          <p:nvPicPr>
            <p:cNvPr id="78" name="Image 11" descr=" ">
              <a:extLst>
                <a:ext uri="{FF2B5EF4-FFF2-40B4-BE49-F238E27FC236}">
                  <a16:creationId xmlns:a16="http://schemas.microsoft.com/office/drawing/2014/main" id="{724C3B2D-9315-9494-EA22-5FC11F35793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7" cy="152425"/>
            </a:xfrm>
            <a:prstGeom prst="rect">
              <a:avLst/>
            </a:prstGeom>
          </p:spPr>
        </p:pic>
        <p:pic>
          <p:nvPicPr>
            <p:cNvPr id="79" name="Image 12" descr=" ">
              <a:extLst>
                <a:ext uri="{FF2B5EF4-FFF2-40B4-BE49-F238E27FC236}">
                  <a16:creationId xmlns:a16="http://schemas.microsoft.com/office/drawing/2014/main" id="{D45D43E7-070B-C6FA-679A-28119C120D5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1"/>
              <a:ext cx="152447" cy="152425"/>
            </a:xfrm>
            <a:prstGeom prst="rect">
              <a:avLst/>
            </a:prstGeom>
          </p:spPr>
        </p:pic>
        <p:pic>
          <p:nvPicPr>
            <p:cNvPr id="80" name="Image 13" descr=" ">
              <a:extLst>
                <a:ext uri="{FF2B5EF4-FFF2-40B4-BE49-F238E27FC236}">
                  <a16:creationId xmlns:a16="http://schemas.microsoft.com/office/drawing/2014/main" id="{61188EA6-527B-1DCB-049D-89CB1863BD9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86"/>
              <a:ext cx="152447" cy="152425"/>
            </a:xfrm>
            <a:prstGeom prst="rect">
              <a:avLst/>
            </a:prstGeom>
          </p:spPr>
        </p:pic>
        <p:pic>
          <p:nvPicPr>
            <p:cNvPr id="81" name="Image 14" descr=" ">
              <a:extLst>
                <a:ext uri="{FF2B5EF4-FFF2-40B4-BE49-F238E27FC236}">
                  <a16:creationId xmlns:a16="http://schemas.microsoft.com/office/drawing/2014/main" id="{301E12ED-7CCE-E33B-13D0-FBC14DA924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7" cy="152425"/>
            </a:xfrm>
            <a:prstGeom prst="rect">
              <a:avLst/>
            </a:prstGeom>
          </p:spPr>
        </p:pic>
        <p:pic>
          <p:nvPicPr>
            <p:cNvPr id="82" name="Image 15" descr=" ">
              <a:extLst>
                <a:ext uri="{FF2B5EF4-FFF2-40B4-BE49-F238E27FC236}">
                  <a16:creationId xmlns:a16="http://schemas.microsoft.com/office/drawing/2014/main" id="{96A30446-1C81-2706-008B-861ED5D287F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7" cy="152425"/>
            </a:xfrm>
            <a:prstGeom prst="rect">
              <a:avLst/>
            </a:prstGeom>
          </p:spPr>
        </p:pic>
        <p:pic>
          <p:nvPicPr>
            <p:cNvPr id="83" name="Image 16" descr=" ">
              <a:extLst>
                <a:ext uri="{FF2B5EF4-FFF2-40B4-BE49-F238E27FC236}">
                  <a16:creationId xmlns:a16="http://schemas.microsoft.com/office/drawing/2014/main" id="{A3C97CF0-E679-8759-4F80-3EFC7122AD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69" y="12889483"/>
              <a:ext cx="152447" cy="152425"/>
            </a:xfrm>
            <a:prstGeom prst="rect">
              <a:avLst/>
            </a:prstGeom>
          </p:spPr>
        </p:pic>
        <p:pic>
          <p:nvPicPr>
            <p:cNvPr id="84" name="Image 17" descr=" ">
              <a:extLst>
                <a:ext uri="{FF2B5EF4-FFF2-40B4-BE49-F238E27FC236}">
                  <a16:creationId xmlns:a16="http://schemas.microsoft.com/office/drawing/2014/main" id="{B8AE0B9B-3405-D369-AA51-D8F40F8F4D5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7" cy="152425"/>
            </a:xfrm>
            <a:prstGeom prst="rect">
              <a:avLst/>
            </a:prstGeom>
          </p:spPr>
        </p:pic>
        <p:pic>
          <p:nvPicPr>
            <p:cNvPr id="85" name="Image 18" descr=" ">
              <a:extLst>
                <a:ext uri="{FF2B5EF4-FFF2-40B4-BE49-F238E27FC236}">
                  <a16:creationId xmlns:a16="http://schemas.microsoft.com/office/drawing/2014/main" id="{02104EC3-B147-A0AE-3BCB-3A87C676F8C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7" cy="152425"/>
            </a:xfrm>
            <a:prstGeom prst="rect">
              <a:avLst/>
            </a:prstGeom>
          </p:spPr>
        </p:pic>
        <p:pic>
          <p:nvPicPr>
            <p:cNvPr id="86" name="Image 19" descr=" ">
              <a:extLst>
                <a:ext uri="{FF2B5EF4-FFF2-40B4-BE49-F238E27FC236}">
                  <a16:creationId xmlns:a16="http://schemas.microsoft.com/office/drawing/2014/main" id="{8311B6AF-4267-9914-9105-BE31F01218B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7" cy="152425"/>
            </a:xfrm>
            <a:prstGeom prst="rect">
              <a:avLst/>
            </a:prstGeom>
          </p:spPr>
        </p:pic>
        <p:pic>
          <p:nvPicPr>
            <p:cNvPr id="87" name="Image 20" descr=" ">
              <a:extLst>
                <a:ext uri="{FF2B5EF4-FFF2-40B4-BE49-F238E27FC236}">
                  <a16:creationId xmlns:a16="http://schemas.microsoft.com/office/drawing/2014/main" id="{79A95D32-23BA-17B2-42C1-D7192B5B4C9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06" y="10908060"/>
              <a:ext cx="152447" cy="152425"/>
            </a:xfrm>
            <a:prstGeom prst="rect">
              <a:avLst/>
            </a:prstGeom>
          </p:spPr>
        </p:pic>
        <p:pic>
          <p:nvPicPr>
            <p:cNvPr id="88" name="Image 21" descr=" ">
              <a:extLst>
                <a:ext uri="{FF2B5EF4-FFF2-40B4-BE49-F238E27FC236}">
                  <a16:creationId xmlns:a16="http://schemas.microsoft.com/office/drawing/2014/main" id="{7B1691E3-79E6-AFEE-02DF-C6ED5D99C20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3513423" y="8926562"/>
              <a:ext cx="152447" cy="152425"/>
            </a:xfrm>
            <a:prstGeom prst="rect">
              <a:avLst/>
            </a:prstGeom>
          </p:spPr>
        </p:pic>
        <p:pic>
          <p:nvPicPr>
            <p:cNvPr id="89" name="Image 22" descr=" ">
              <a:extLst>
                <a:ext uri="{FF2B5EF4-FFF2-40B4-BE49-F238E27FC236}">
                  <a16:creationId xmlns:a16="http://schemas.microsoft.com/office/drawing/2014/main" id="{C980B7A3-9DB8-81DD-E344-9DD00D53473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3" y="7357690"/>
              <a:ext cx="152447" cy="152425"/>
            </a:xfrm>
            <a:prstGeom prst="rect">
              <a:avLst/>
            </a:prstGeom>
          </p:spPr>
        </p:pic>
        <p:pic>
          <p:nvPicPr>
            <p:cNvPr id="90" name="Image 23" descr=" ">
              <a:extLst>
                <a:ext uri="{FF2B5EF4-FFF2-40B4-BE49-F238E27FC236}">
                  <a16:creationId xmlns:a16="http://schemas.microsoft.com/office/drawing/2014/main" id="{3E1CD920-6CE4-CBBB-484E-D140404611C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7" cy="152425"/>
            </a:xfrm>
            <a:prstGeom prst="rect">
              <a:avLst/>
            </a:prstGeom>
          </p:spPr>
        </p:pic>
        <p:pic>
          <p:nvPicPr>
            <p:cNvPr id="91" name="Image 24" descr=" ">
              <a:extLst>
                <a:ext uri="{FF2B5EF4-FFF2-40B4-BE49-F238E27FC236}">
                  <a16:creationId xmlns:a16="http://schemas.microsoft.com/office/drawing/2014/main" id="{3595EE1A-9B8A-2666-CCCD-D01FE2C1EB4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7" cy="152425"/>
            </a:xfrm>
            <a:prstGeom prst="rect">
              <a:avLst/>
            </a:prstGeom>
          </p:spPr>
        </p:pic>
      </p:grpSp>
      <p:grpSp>
        <p:nvGrpSpPr>
          <p:cNvPr id="3" name="Grafik 1">
            <a:extLst>
              <a:ext uri="{FF2B5EF4-FFF2-40B4-BE49-F238E27FC236}">
                <a16:creationId xmlns:a16="http://schemas.microsoft.com/office/drawing/2014/main" id="{5317EA97-B922-0693-C714-BC75BEFFC098}"/>
              </a:ext>
            </a:extLst>
          </p:cNvPr>
          <p:cNvGrpSpPr/>
          <p:nvPr/>
        </p:nvGrpSpPr>
        <p:grpSpPr>
          <a:xfrm>
            <a:off x="7675524" y="5326958"/>
            <a:ext cx="9030478" cy="2706408"/>
            <a:chOff x="7675524" y="5326958"/>
            <a:chExt cx="9030478" cy="2706408"/>
          </a:xfrm>
        </p:grpSpPr>
        <p:sp>
          <p:nvSpPr>
            <p:cNvPr id="4" name="Freihandform 3">
              <a:extLst>
                <a:ext uri="{FF2B5EF4-FFF2-40B4-BE49-F238E27FC236}">
                  <a16:creationId xmlns:a16="http://schemas.microsoft.com/office/drawing/2014/main" id="{93BCCCB3-9413-D487-FB53-C0DDE13CEA83}"/>
                </a:ext>
              </a:extLst>
            </p:cNvPr>
            <p:cNvSpPr/>
            <p:nvPr/>
          </p:nvSpPr>
          <p:spPr>
            <a:xfrm>
              <a:off x="8967717" y="5355049"/>
              <a:ext cx="703280" cy="1515862"/>
            </a:xfrm>
            <a:custGeom>
              <a:avLst/>
              <a:gdLst>
                <a:gd name="csX0" fmla="*/ 697453 w 703280"/>
                <a:gd name="csY0" fmla="*/ 546099 h 1515862"/>
                <a:gd name="csX1" fmla="*/ 697453 w 703280"/>
                <a:gd name="csY1" fmla="*/ 755989 h 1515862"/>
                <a:gd name="csX2" fmla="*/ 404090 w 703280"/>
                <a:gd name="csY2" fmla="*/ 755989 h 1515862"/>
                <a:gd name="csX3" fmla="*/ 404090 w 703280"/>
                <a:gd name="csY3" fmla="*/ 1515863 h 1515862"/>
                <a:gd name="csX4" fmla="*/ 147648 w 703280"/>
                <a:gd name="csY4" fmla="*/ 1515863 h 1515862"/>
                <a:gd name="csX5" fmla="*/ 147648 w 703280"/>
                <a:gd name="csY5" fmla="*/ 755989 h 1515862"/>
                <a:gd name="csX6" fmla="*/ 0 w 703280"/>
                <a:gd name="csY6" fmla="*/ 755989 h 1515862"/>
                <a:gd name="csX7" fmla="*/ 0 w 703280"/>
                <a:gd name="csY7" fmla="*/ 546099 h 1515862"/>
                <a:gd name="csX8" fmla="*/ 147648 w 703280"/>
                <a:gd name="csY8" fmla="*/ 546099 h 1515862"/>
                <a:gd name="csX9" fmla="*/ 147648 w 703280"/>
                <a:gd name="csY9" fmla="*/ 367306 h 1515862"/>
                <a:gd name="csX10" fmla="*/ 530368 w 703280"/>
                <a:gd name="csY10" fmla="*/ 0 h 1515862"/>
                <a:gd name="csX11" fmla="*/ 703281 w 703280"/>
                <a:gd name="csY11" fmla="*/ 36925 h 1515862"/>
                <a:gd name="csX12" fmla="*/ 644999 w 703280"/>
                <a:gd name="csY12" fmla="*/ 244870 h 1515862"/>
                <a:gd name="csX13" fmla="*/ 547853 w 703280"/>
                <a:gd name="csY13" fmla="*/ 227380 h 1515862"/>
                <a:gd name="csX14" fmla="*/ 404090 w 703280"/>
                <a:gd name="csY14" fmla="*/ 367306 h 1515862"/>
                <a:gd name="csX15" fmla="*/ 404090 w 703280"/>
                <a:gd name="csY15" fmla="*/ 546099 h 1515862"/>
                <a:gd name="csX16" fmla="*/ 697453 w 703280"/>
                <a:gd name="csY16" fmla="*/ 546099 h 1515862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703280" h="1515862">
                  <a:moveTo>
                    <a:pt x="697453" y="546099"/>
                  </a:moveTo>
                  <a:lnTo>
                    <a:pt x="697453" y="755989"/>
                  </a:lnTo>
                  <a:lnTo>
                    <a:pt x="404090" y="755989"/>
                  </a:lnTo>
                  <a:lnTo>
                    <a:pt x="404090" y="1515863"/>
                  </a:lnTo>
                  <a:lnTo>
                    <a:pt x="147648" y="1515863"/>
                  </a:lnTo>
                  <a:lnTo>
                    <a:pt x="147648" y="755989"/>
                  </a:lnTo>
                  <a:lnTo>
                    <a:pt x="0" y="755989"/>
                  </a:lnTo>
                  <a:lnTo>
                    <a:pt x="0" y="546099"/>
                  </a:lnTo>
                  <a:lnTo>
                    <a:pt x="147648" y="546099"/>
                  </a:lnTo>
                  <a:lnTo>
                    <a:pt x="147648" y="367306"/>
                  </a:lnTo>
                  <a:cubicBezTo>
                    <a:pt x="147648" y="139926"/>
                    <a:pt x="303067" y="0"/>
                    <a:pt x="530368" y="0"/>
                  </a:cubicBezTo>
                  <a:cubicBezTo>
                    <a:pt x="592536" y="0"/>
                    <a:pt x="648884" y="11660"/>
                    <a:pt x="703281" y="36925"/>
                  </a:cubicBezTo>
                  <a:lnTo>
                    <a:pt x="644999" y="244870"/>
                  </a:lnTo>
                  <a:cubicBezTo>
                    <a:pt x="610029" y="233210"/>
                    <a:pt x="575051" y="227380"/>
                    <a:pt x="547853" y="227380"/>
                  </a:cubicBezTo>
                  <a:cubicBezTo>
                    <a:pt x="464315" y="227380"/>
                    <a:pt x="404090" y="275965"/>
                    <a:pt x="404090" y="367306"/>
                  </a:cubicBezTo>
                  <a:lnTo>
                    <a:pt x="404090" y="546099"/>
                  </a:lnTo>
                  <a:lnTo>
                    <a:pt x="697453" y="546099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5" name="Freihandform 4">
              <a:extLst>
                <a:ext uri="{FF2B5EF4-FFF2-40B4-BE49-F238E27FC236}">
                  <a16:creationId xmlns:a16="http://schemas.microsoft.com/office/drawing/2014/main" id="{A36FF09A-EC0B-34E7-C5D3-E7840E7E7ED5}"/>
                </a:ext>
              </a:extLst>
            </p:cNvPr>
            <p:cNvSpPr/>
            <p:nvPr/>
          </p:nvSpPr>
          <p:spPr>
            <a:xfrm>
              <a:off x="9681326" y="5877827"/>
              <a:ext cx="1051022" cy="1018349"/>
            </a:xfrm>
            <a:custGeom>
              <a:avLst/>
              <a:gdLst>
                <a:gd name="csX0" fmla="*/ 1051022 w 1051022"/>
                <a:gd name="csY0" fmla="*/ 509180 h 1018349"/>
                <a:gd name="csX1" fmla="*/ 528425 w 1051022"/>
                <a:gd name="csY1" fmla="*/ 1018349 h 1018349"/>
                <a:gd name="csX2" fmla="*/ 0 w 1051022"/>
                <a:gd name="csY2" fmla="*/ 509180 h 1018349"/>
                <a:gd name="csX3" fmla="*/ 528425 w 1051022"/>
                <a:gd name="csY3" fmla="*/ 0 h 1018349"/>
                <a:gd name="csX4" fmla="*/ 1051022 w 1051022"/>
                <a:gd name="csY4" fmla="*/ 509180 h 1018349"/>
                <a:gd name="csX5" fmla="*/ 802351 w 1051022"/>
                <a:gd name="csY5" fmla="*/ 509180 h 1018349"/>
                <a:gd name="csX6" fmla="*/ 528425 w 1051022"/>
                <a:gd name="csY6" fmla="*/ 219606 h 1018349"/>
                <a:gd name="csX7" fmla="*/ 248671 w 1051022"/>
                <a:gd name="csY7" fmla="*/ 509180 h 1018349"/>
                <a:gd name="csX8" fmla="*/ 528425 w 1051022"/>
                <a:gd name="csY8" fmla="*/ 798747 h 1018349"/>
                <a:gd name="csX9" fmla="*/ 802351 w 1051022"/>
                <a:gd name="csY9" fmla="*/ 509180 h 101834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1051022" h="1018349">
                  <a:moveTo>
                    <a:pt x="1051022" y="509180"/>
                  </a:moveTo>
                  <a:cubicBezTo>
                    <a:pt x="1051022" y="814289"/>
                    <a:pt x="812065" y="1018349"/>
                    <a:pt x="528425" y="1018349"/>
                  </a:cubicBezTo>
                  <a:cubicBezTo>
                    <a:pt x="244785" y="1018349"/>
                    <a:pt x="0" y="814289"/>
                    <a:pt x="0" y="509180"/>
                  </a:cubicBezTo>
                  <a:cubicBezTo>
                    <a:pt x="0" y="204059"/>
                    <a:pt x="238957" y="0"/>
                    <a:pt x="528425" y="0"/>
                  </a:cubicBezTo>
                  <a:cubicBezTo>
                    <a:pt x="817893" y="0"/>
                    <a:pt x="1051022" y="204059"/>
                    <a:pt x="1051022" y="509180"/>
                  </a:cubicBezTo>
                  <a:close/>
                  <a:moveTo>
                    <a:pt x="802351" y="509180"/>
                  </a:moveTo>
                  <a:cubicBezTo>
                    <a:pt x="802351" y="328438"/>
                    <a:pt x="662474" y="219606"/>
                    <a:pt x="528425" y="219606"/>
                  </a:cubicBezTo>
                  <a:cubicBezTo>
                    <a:pt x="394376" y="219606"/>
                    <a:pt x="248671" y="328438"/>
                    <a:pt x="248671" y="509180"/>
                  </a:cubicBezTo>
                  <a:cubicBezTo>
                    <a:pt x="248671" y="689909"/>
                    <a:pt x="388548" y="798747"/>
                    <a:pt x="528425" y="798747"/>
                  </a:cubicBezTo>
                  <a:cubicBezTo>
                    <a:pt x="668303" y="798747"/>
                    <a:pt x="802351" y="689909"/>
                    <a:pt x="802351" y="509180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6" name="Freihandform 5">
              <a:extLst>
                <a:ext uri="{FF2B5EF4-FFF2-40B4-BE49-F238E27FC236}">
                  <a16:creationId xmlns:a16="http://schemas.microsoft.com/office/drawing/2014/main" id="{8DE69F8C-2631-F737-7BDF-D881344DDCEC}"/>
                </a:ext>
              </a:extLst>
            </p:cNvPr>
            <p:cNvSpPr/>
            <p:nvPr/>
          </p:nvSpPr>
          <p:spPr>
            <a:xfrm>
              <a:off x="10885418" y="5887546"/>
              <a:ext cx="672187" cy="983366"/>
            </a:xfrm>
            <a:custGeom>
              <a:avLst/>
              <a:gdLst>
                <a:gd name="csX0" fmla="*/ 672188 w 672187"/>
                <a:gd name="csY0" fmla="*/ 7774 h 983366"/>
                <a:gd name="csX1" fmla="*/ 658589 w 672187"/>
                <a:gd name="csY1" fmla="*/ 254588 h 983366"/>
                <a:gd name="csX2" fmla="*/ 602249 w 672187"/>
                <a:gd name="csY2" fmla="*/ 254588 h 983366"/>
                <a:gd name="csX3" fmla="*/ 256442 w 672187"/>
                <a:gd name="csY3" fmla="*/ 670477 h 983366"/>
                <a:gd name="csX4" fmla="*/ 256442 w 672187"/>
                <a:gd name="csY4" fmla="*/ 983366 h 983366"/>
                <a:gd name="csX5" fmla="*/ 0 w 672187"/>
                <a:gd name="csY5" fmla="*/ 983366 h 983366"/>
                <a:gd name="csX6" fmla="*/ 0 w 672187"/>
                <a:gd name="csY6" fmla="*/ 13604 h 983366"/>
                <a:gd name="csX7" fmla="*/ 256442 w 672187"/>
                <a:gd name="csY7" fmla="*/ 13604 h 983366"/>
                <a:gd name="csX8" fmla="*/ 256442 w 672187"/>
                <a:gd name="csY8" fmla="*/ 190455 h 983366"/>
                <a:gd name="csX9" fmla="*/ 604192 w 672187"/>
                <a:gd name="csY9" fmla="*/ 0 h 983366"/>
                <a:gd name="csX10" fmla="*/ 672188 w 672187"/>
                <a:gd name="csY10" fmla="*/ 7774 h 98336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72187" h="983366">
                  <a:moveTo>
                    <a:pt x="672188" y="7774"/>
                  </a:moveTo>
                  <a:lnTo>
                    <a:pt x="658589" y="254588"/>
                  </a:lnTo>
                  <a:lnTo>
                    <a:pt x="602249" y="254588"/>
                  </a:lnTo>
                  <a:cubicBezTo>
                    <a:pt x="365235" y="254588"/>
                    <a:pt x="256442" y="400345"/>
                    <a:pt x="256442" y="670477"/>
                  </a:cubicBezTo>
                  <a:lnTo>
                    <a:pt x="256442" y="983366"/>
                  </a:lnTo>
                  <a:lnTo>
                    <a:pt x="0" y="983366"/>
                  </a:lnTo>
                  <a:lnTo>
                    <a:pt x="0" y="13604"/>
                  </a:lnTo>
                  <a:lnTo>
                    <a:pt x="256442" y="13604"/>
                  </a:lnTo>
                  <a:lnTo>
                    <a:pt x="256442" y="190455"/>
                  </a:lnTo>
                  <a:cubicBezTo>
                    <a:pt x="334151" y="77737"/>
                    <a:pt x="446830" y="0"/>
                    <a:pt x="604192" y="0"/>
                  </a:cubicBezTo>
                  <a:cubicBezTo>
                    <a:pt x="629448" y="0"/>
                    <a:pt x="648875" y="0"/>
                    <a:pt x="672188" y="7774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7" name="Freihandform 6">
              <a:extLst>
                <a:ext uri="{FF2B5EF4-FFF2-40B4-BE49-F238E27FC236}">
                  <a16:creationId xmlns:a16="http://schemas.microsoft.com/office/drawing/2014/main" id="{BD16C8C2-DA32-ED05-6E3C-B20ACE6D22BF}"/>
                </a:ext>
              </a:extLst>
            </p:cNvPr>
            <p:cNvSpPr/>
            <p:nvPr/>
          </p:nvSpPr>
          <p:spPr>
            <a:xfrm>
              <a:off x="11610367" y="5901149"/>
              <a:ext cx="1490090" cy="971705"/>
            </a:xfrm>
            <a:custGeom>
              <a:avLst/>
              <a:gdLst>
                <a:gd name="csX0" fmla="*/ 1167596 w 1490090"/>
                <a:gd name="csY0" fmla="*/ 971705 h 971705"/>
                <a:gd name="csX1" fmla="*/ 936410 w 1490090"/>
                <a:gd name="csY1" fmla="*/ 971705 h 971705"/>
                <a:gd name="csX2" fmla="*/ 746021 w 1490090"/>
                <a:gd name="csY2" fmla="*/ 400341 h 971705"/>
                <a:gd name="csX3" fmla="*/ 553690 w 1490090"/>
                <a:gd name="csY3" fmla="*/ 971705 h 971705"/>
                <a:gd name="csX4" fmla="*/ 322504 w 1490090"/>
                <a:gd name="csY4" fmla="*/ 971705 h 971705"/>
                <a:gd name="csX5" fmla="*/ 0 w 1490090"/>
                <a:gd name="csY5" fmla="*/ 0 h 971705"/>
                <a:gd name="csX6" fmla="*/ 254508 w 1490090"/>
                <a:gd name="csY6" fmla="*/ 0 h 971705"/>
                <a:gd name="csX7" fmla="*/ 446839 w 1490090"/>
                <a:gd name="csY7" fmla="*/ 596630 h 971705"/>
                <a:gd name="csX8" fmla="*/ 644999 w 1490090"/>
                <a:gd name="csY8" fmla="*/ 0 h 971705"/>
                <a:gd name="csX9" fmla="*/ 845101 w 1490090"/>
                <a:gd name="csY9" fmla="*/ 0 h 971705"/>
                <a:gd name="csX10" fmla="*/ 1043260 w 1490090"/>
                <a:gd name="csY10" fmla="*/ 598573 h 971705"/>
                <a:gd name="csX11" fmla="*/ 1235591 w 1490090"/>
                <a:gd name="csY11" fmla="*/ 0 h 971705"/>
                <a:gd name="csX12" fmla="*/ 1490091 w 1490090"/>
                <a:gd name="csY12" fmla="*/ 0 h 971705"/>
                <a:gd name="csX13" fmla="*/ 1167596 w 1490090"/>
                <a:gd name="csY13" fmla="*/ 971705 h 97170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1490090" h="971705">
                  <a:moveTo>
                    <a:pt x="1167596" y="971705"/>
                  </a:moveTo>
                  <a:lnTo>
                    <a:pt x="936410" y="971705"/>
                  </a:lnTo>
                  <a:lnTo>
                    <a:pt x="746021" y="400341"/>
                  </a:lnTo>
                  <a:lnTo>
                    <a:pt x="553690" y="971705"/>
                  </a:lnTo>
                  <a:lnTo>
                    <a:pt x="322504" y="971705"/>
                  </a:lnTo>
                  <a:lnTo>
                    <a:pt x="0" y="0"/>
                  </a:lnTo>
                  <a:lnTo>
                    <a:pt x="254508" y="0"/>
                  </a:lnTo>
                  <a:lnTo>
                    <a:pt x="446839" y="596630"/>
                  </a:lnTo>
                  <a:lnTo>
                    <a:pt x="644999" y="0"/>
                  </a:lnTo>
                  <a:lnTo>
                    <a:pt x="845101" y="0"/>
                  </a:lnTo>
                  <a:lnTo>
                    <a:pt x="1043260" y="598573"/>
                  </a:lnTo>
                  <a:lnTo>
                    <a:pt x="1235591" y="0"/>
                  </a:lnTo>
                  <a:lnTo>
                    <a:pt x="1490091" y="0"/>
                  </a:lnTo>
                  <a:lnTo>
                    <a:pt x="1167596" y="971705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8" name="Freihandform 7">
              <a:extLst>
                <a:ext uri="{FF2B5EF4-FFF2-40B4-BE49-F238E27FC236}">
                  <a16:creationId xmlns:a16="http://schemas.microsoft.com/office/drawing/2014/main" id="{3891F35E-C0F2-E908-A34F-CBD00CB96E9C}"/>
                </a:ext>
              </a:extLst>
            </p:cNvPr>
            <p:cNvSpPr/>
            <p:nvPr/>
          </p:nvSpPr>
          <p:spPr>
            <a:xfrm>
              <a:off x="13109150" y="5871998"/>
              <a:ext cx="992749" cy="1028063"/>
            </a:xfrm>
            <a:custGeom>
              <a:avLst/>
              <a:gdLst>
                <a:gd name="csX0" fmla="*/ 992749 w 992749"/>
                <a:gd name="csY0" fmla="*/ 583023 h 1028063"/>
                <a:gd name="csX1" fmla="*/ 254499 w 992749"/>
                <a:gd name="csY1" fmla="*/ 583023 h 1028063"/>
                <a:gd name="csX2" fmla="*/ 497341 w 992749"/>
                <a:gd name="csY2" fmla="*/ 808462 h 1028063"/>
                <a:gd name="csX3" fmla="*/ 738250 w 992749"/>
                <a:gd name="csY3" fmla="*/ 680196 h 1028063"/>
                <a:gd name="csX4" fmla="*/ 967493 w 992749"/>
                <a:gd name="csY4" fmla="*/ 728782 h 1028063"/>
                <a:gd name="csX5" fmla="*/ 497341 w 992749"/>
                <a:gd name="csY5" fmla="*/ 1028064 h 1028063"/>
                <a:gd name="csX6" fmla="*/ 0 w 992749"/>
                <a:gd name="csY6" fmla="*/ 515009 h 1028063"/>
                <a:gd name="csX7" fmla="*/ 501227 w 992749"/>
                <a:gd name="csY7" fmla="*/ 0 h 1028063"/>
                <a:gd name="csX8" fmla="*/ 992749 w 992749"/>
                <a:gd name="csY8" fmla="*/ 495572 h 1028063"/>
                <a:gd name="csX9" fmla="*/ 992749 w 992749"/>
                <a:gd name="csY9" fmla="*/ 583023 h 1028063"/>
                <a:gd name="csX10" fmla="*/ 262270 w 992749"/>
                <a:gd name="csY10" fmla="*/ 402284 h 1028063"/>
                <a:gd name="csX11" fmla="*/ 730479 w 992749"/>
                <a:gd name="csY11" fmla="*/ 402284 h 1028063"/>
                <a:gd name="csX12" fmla="*/ 501227 w 992749"/>
                <a:gd name="csY12" fmla="*/ 223493 h 1028063"/>
                <a:gd name="csX13" fmla="*/ 262270 w 992749"/>
                <a:gd name="csY13" fmla="*/ 402284 h 10280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</a:cxnLst>
              <a:rect l="l" t="t" r="r" b="b"/>
              <a:pathLst>
                <a:path w="992749" h="1028063">
                  <a:moveTo>
                    <a:pt x="992749" y="583023"/>
                  </a:moveTo>
                  <a:lnTo>
                    <a:pt x="254499" y="583023"/>
                  </a:lnTo>
                  <a:cubicBezTo>
                    <a:pt x="279755" y="722954"/>
                    <a:pt x="378834" y="808462"/>
                    <a:pt x="497341" y="808462"/>
                  </a:cubicBezTo>
                  <a:cubicBezTo>
                    <a:pt x="573108" y="808462"/>
                    <a:pt x="668303" y="798748"/>
                    <a:pt x="738250" y="680196"/>
                  </a:cubicBezTo>
                  <a:lnTo>
                    <a:pt x="967493" y="728782"/>
                  </a:lnTo>
                  <a:cubicBezTo>
                    <a:pt x="882013" y="930900"/>
                    <a:pt x="709109" y="1028064"/>
                    <a:pt x="497341" y="1028064"/>
                  </a:cubicBezTo>
                  <a:cubicBezTo>
                    <a:pt x="223415" y="1028064"/>
                    <a:pt x="0" y="820118"/>
                    <a:pt x="0" y="515009"/>
                  </a:cubicBezTo>
                  <a:cubicBezTo>
                    <a:pt x="0" y="209889"/>
                    <a:pt x="223415" y="0"/>
                    <a:pt x="501227" y="0"/>
                  </a:cubicBezTo>
                  <a:cubicBezTo>
                    <a:pt x="759620" y="0"/>
                    <a:pt x="983036" y="200172"/>
                    <a:pt x="992749" y="495572"/>
                  </a:cubicBezTo>
                  <a:lnTo>
                    <a:pt x="992749" y="583023"/>
                  </a:lnTo>
                  <a:close/>
                  <a:moveTo>
                    <a:pt x="262270" y="402284"/>
                  </a:moveTo>
                  <a:lnTo>
                    <a:pt x="730479" y="402284"/>
                  </a:lnTo>
                  <a:cubicBezTo>
                    <a:pt x="697444" y="277909"/>
                    <a:pt x="604192" y="223493"/>
                    <a:pt x="501227" y="223493"/>
                  </a:cubicBezTo>
                  <a:cubicBezTo>
                    <a:pt x="404090" y="223493"/>
                    <a:pt x="293354" y="281795"/>
                    <a:pt x="262270" y="402284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9" name="Freihandform 8">
              <a:extLst>
                <a:ext uri="{FF2B5EF4-FFF2-40B4-BE49-F238E27FC236}">
                  <a16:creationId xmlns:a16="http://schemas.microsoft.com/office/drawing/2014/main" id="{B0240C10-6327-F78A-8DFC-C65D9D8EBD8F}"/>
                </a:ext>
              </a:extLst>
            </p:cNvPr>
            <p:cNvSpPr/>
            <p:nvPr/>
          </p:nvSpPr>
          <p:spPr>
            <a:xfrm>
              <a:off x="14257319" y="5887546"/>
              <a:ext cx="672188" cy="983366"/>
            </a:xfrm>
            <a:custGeom>
              <a:avLst/>
              <a:gdLst>
                <a:gd name="csX0" fmla="*/ 672188 w 672188"/>
                <a:gd name="csY0" fmla="*/ 7774 h 983366"/>
                <a:gd name="csX1" fmla="*/ 658589 w 672188"/>
                <a:gd name="csY1" fmla="*/ 254588 h 983366"/>
                <a:gd name="csX2" fmla="*/ 602250 w 672188"/>
                <a:gd name="csY2" fmla="*/ 254588 h 983366"/>
                <a:gd name="csX3" fmla="*/ 256442 w 672188"/>
                <a:gd name="csY3" fmla="*/ 670477 h 983366"/>
                <a:gd name="csX4" fmla="*/ 256442 w 672188"/>
                <a:gd name="csY4" fmla="*/ 983366 h 983366"/>
                <a:gd name="csX5" fmla="*/ 0 w 672188"/>
                <a:gd name="csY5" fmla="*/ 983366 h 983366"/>
                <a:gd name="csX6" fmla="*/ 0 w 672188"/>
                <a:gd name="csY6" fmla="*/ 13604 h 983366"/>
                <a:gd name="csX7" fmla="*/ 256442 w 672188"/>
                <a:gd name="csY7" fmla="*/ 13604 h 983366"/>
                <a:gd name="csX8" fmla="*/ 256442 w 672188"/>
                <a:gd name="csY8" fmla="*/ 190455 h 983366"/>
                <a:gd name="csX9" fmla="*/ 604193 w 672188"/>
                <a:gd name="csY9" fmla="*/ 0 h 983366"/>
                <a:gd name="csX10" fmla="*/ 672188 w 672188"/>
                <a:gd name="csY10" fmla="*/ 7774 h 98336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</a:cxnLst>
              <a:rect l="l" t="t" r="r" b="b"/>
              <a:pathLst>
                <a:path w="672188" h="983366">
                  <a:moveTo>
                    <a:pt x="672188" y="7774"/>
                  </a:moveTo>
                  <a:lnTo>
                    <a:pt x="658589" y="254588"/>
                  </a:lnTo>
                  <a:lnTo>
                    <a:pt x="602250" y="254588"/>
                  </a:lnTo>
                  <a:cubicBezTo>
                    <a:pt x="365236" y="254588"/>
                    <a:pt x="256442" y="400345"/>
                    <a:pt x="256442" y="670477"/>
                  </a:cubicBezTo>
                  <a:lnTo>
                    <a:pt x="256442" y="983366"/>
                  </a:lnTo>
                  <a:lnTo>
                    <a:pt x="0" y="983366"/>
                  </a:lnTo>
                  <a:lnTo>
                    <a:pt x="0" y="13604"/>
                  </a:lnTo>
                  <a:lnTo>
                    <a:pt x="256442" y="13604"/>
                  </a:lnTo>
                  <a:lnTo>
                    <a:pt x="256442" y="190455"/>
                  </a:lnTo>
                  <a:cubicBezTo>
                    <a:pt x="334152" y="77737"/>
                    <a:pt x="446830" y="0"/>
                    <a:pt x="604193" y="0"/>
                  </a:cubicBezTo>
                  <a:cubicBezTo>
                    <a:pt x="629448" y="0"/>
                    <a:pt x="648875" y="0"/>
                    <a:pt x="672188" y="7774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0" name="Freihandform 9">
              <a:extLst>
                <a:ext uri="{FF2B5EF4-FFF2-40B4-BE49-F238E27FC236}">
                  <a16:creationId xmlns:a16="http://schemas.microsoft.com/office/drawing/2014/main" id="{A889FCA4-522A-AD07-5301-873F75A71209}"/>
                </a:ext>
              </a:extLst>
            </p:cNvPr>
            <p:cNvSpPr/>
            <p:nvPr/>
          </p:nvSpPr>
          <p:spPr>
            <a:xfrm>
              <a:off x="14973584" y="5568826"/>
              <a:ext cx="841206" cy="1331235"/>
            </a:xfrm>
            <a:custGeom>
              <a:avLst/>
              <a:gdLst>
                <a:gd name="csX0" fmla="*/ 841207 w 841206"/>
                <a:gd name="csY0" fmla="*/ 1259337 h 1331235"/>
                <a:gd name="csX1" fmla="*/ 588650 w 841206"/>
                <a:gd name="csY1" fmla="*/ 1331236 h 1331235"/>
                <a:gd name="csX2" fmla="*/ 207873 w 841206"/>
                <a:gd name="csY2" fmla="*/ 944504 h 1331235"/>
                <a:gd name="csX3" fmla="*/ 207873 w 841206"/>
                <a:gd name="csY3" fmla="*/ 542213 h 1331235"/>
                <a:gd name="csX4" fmla="*/ 0 w 841206"/>
                <a:gd name="csY4" fmla="*/ 542213 h 1331235"/>
                <a:gd name="csX5" fmla="*/ 0 w 841206"/>
                <a:gd name="csY5" fmla="*/ 332324 h 1331235"/>
                <a:gd name="csX6" fmla="*/ 207873 w 841206"/>
                <a:gd name="csY6" fmla="*/ 332324 h 1331235"/>
                <a:gd name="csX7" fmla="*/ 207873 w 841206"/>
                <a:gd name="csY7" fmla="*/ 0 h 1331235"/>
                <a:gd name="csX8" fmla="*/ 464315 w 841206"/>
                <a:gd name="csY8" fmla="*/ 0 h 1331235"/>
                <a:gd name="csX9" fmla="*/ 464315 w 841206"/>
                <a:gd name="csY9" fmla="*/ 332324 h 1331235"/>
                <a:gd name="csX10" fmla="*/ 780981 w 841206"/>
                <a:gd name="csY10" fmla="*/ 332324 h 1331235"/>
                <a:gd name="csX11" fmla="*/ 780981 w 841206"/>
                <a:gd name="csY11" fmla="*/ 542213 h 1331235"/>
                <a:gd name="csX12" fmla="*/ 464315 w 841206"/>
                <a:gd name="csY12" fmla="*/ 542213 h 1331235"/>
                <a:gd name="csX13" fmla="*/ 464315 w 841206"/>
                <a:gd name="csY13" fmla="*/ 925068 h 1331235"/>
                <a:gd name="csX14" fmla="*/ 606135 w 841206"/>
                <a:gd name="csY14" fmla="*/ 1092198 h 1331235"/>
                <a:gd name="csX15" fmla="*/ 767383 w 841206"/>
                <a:gd name="csY15" fmla="*/ 1045554 h 1331235"/>
                <a:gd name="csX16" fmla="*/ 841207 w 841206"/>
                <a:gd name="csY16" fmla="*/ 1259337 h 1331235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41206" h="1331235">
                  <a:moveTo>
                    <a:pt x="841207" y="1259337"/>
                  </a:moveTo>
                  <a:cubicBezTo>
                    <a:pt x="740184" y="1313751"/>
                    <a:pt x="670246" y="1331236"/>
                    <a:pt x="588650" y="1331236"/>
                  </a:cubicBezTo>
                  <a:cubicBezTo>
                    <a:pt x="359407" y="1331236"/>
                    <a:pt x="207873" y="1210750"/>
                    <a:pt x="207873" y="944504"/>
                  </a:cubicBezTo>
                  <a:lnTo>
                    <a:pt x="207873" y="542213"/>
                  </a:lnTo>
                  <a:lnTo>
                    <a:pt x="0" y="542213"/>
                  </a:lnTo>
                  <a:lnTo>
                    <a:pt x="0" y="332324"/>
                  </a:lnTo>
                  <a:lnTo>
                    <a:pt x="207873" y="332324"/>
                  </a:lnTo>
                  <a:lnTo>
                    <a:pt x="207873" y="0"/>
                  </a:lnTo>
                  <a:lnTo>
                    <a:pt x="464315" y="0"/>
                  </a:lnTo>
                  <a:lnTo>
                    <a:pt x="464315" y="332324"/>
                  </a:lnTo>
                  <a:lnTo>
                    <a:pt x="780981" y="332324"/>
                  </a:lnTo>
                  <a:lnTo>
                    <a:pt x="780981" y="542213"/>
                  </a:lnTo>
                  <a:lnTo>
                    <a:pt x="464315" y="542213"/>
                  </a:lnTo>
                  <a:lnTo>
                    <a:pt x="464315" y="925068"/>
                  </a:lnTo>
                  <a:cubicBezTo>
                    <a:pt x="464315" y="1041668"/>
                    <a:pt x="520654" y="1092198"/>
                    <a:pt x="606135" y="1092198"/>
                  </a:cubicBezTo>
                  <a:cubicBezTo>
                    <a:pt x="650818" y="1092198"/>
                    <a:pt x="716871" y="1072761"/>
                    <a:pt x="767383" y="1045554"/>
                  </a:cubicBezTo>
                  <a:lnTo>
                    <a:pt x="841207" y="1259337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1" name="Freihandform 10">
              <a:extLst>
                <a:ext uri="{FF2B5EF4-FFF2-40B4-BE49-F238E27FC236}">
                  <a16:creationId xmlns:a16="http://schemas.microsoft.com/office/drawing/2014/main" id="{EE8ACB60-4E4B-FB84-EDC1-E7EB4C3D97C0}"/>
                </a:ext>
              </a:extLst>
            </p:cNvPr>
            <p:cNvSpPr/>
            <p:nvPr/>
          </p:nvSpPr>
          <p:spPr>
            <a:xfrm>
              <a:off x="15845369" y="5871998"/>
              <a:ext cx="860633" cy="1028063"/>
            </a:xfrm>
            <a:custGeom>
              <a:avLst/>
              <a:gdLst>
                <a:gd name="csX0" fmla="*/ 258385 w 860633"/>
                <a:gd name="csY0" fmla="*/ 689909 h 1028063"/>
                <a:gd name="csX1" fmla="*/ 458487 w 860633"/>
                <a:gd name="csY1" fmla="*/ 822061 h 1028063"/>
                <a:gd name="csX2" fmla="*/ 610020 w 860633"/>
                <a:gd name="csY2" fmla="*/ 724897 h 1028063"/>
                <a:gd name="csX3" fmla="*/ 503170 w 860633"/>
                <a:gd name="csY3" fmla="*/ 637437 h 1028063"/>
                <a:gd name="csX4" fmla="*/ 305010 w 860633"/>
                <a:gd name="csY4" fmla="*/ 596631 h 1028063"/>
                <a:gd name="csX5" fmla="*/ 31084 w 860633"/>
                <a:gd name="csY5" fmla="*/ 320663 h 1028063"/>
                <a:gd name="csX6" fmla="*/ 427403 w 860633"/>
                <a:gd name="csY6" fmla="*/ 0 h 1028063"/>
                <a:gd name="csX7" fmla="*/ 848978 w 860633"/>
                <a:gd name="csY7" fmla="*/ 287626 h 1028063"/>
                <a:gd name="csX8" fmla="*/ 604192 w 860633"/>
                <a:gd name="csY8" fmla="*/ 336211 h 1028063"/>
                <a:gd name="csX9" fmla="*/ 419632 w 860633"/>
                <a:gd name="csY9" fmla="*/ 202115 h 1028063"/>
                <a:gd name="csX10" fmla="*/ 287526 w 860633"/>
                <a:gd name="csY10" fmla="*/ 297342 h 1028063"/>
                <a:gd name="csX11" fmla="*/ 374949 w 860633"/>
                <a:gd name="csY11" fmla="*/ 378963 h 1028063"/>
                <a:gd name="csX12" fmla="*/ 606135 w 860633"/>
                <a:gd name="csY12" fmla="*/ 429492 h 1028063"/>
                <a:gd name="csX13" fmla="*/ 860634 w 860633"/>
                <a:gd name="csY13" fmla="*/ 703518 h 1028063"/>
                <a:gd name="csX14" fmla="*/ 435174 w 860633"/>
                <a:gd name="csY14" fmla="*/ 1028064 h 1028063"/>
                <a:gd name="csX15" fmla="*/ 0 w 860633"/>
                <a:gd name="csY15" fmla="*/ 742382 h 1028063"/>
                <a:gd name="csX16" fmla="*/ 258385 w 860633"/>
                <a:gd name="csY16" fmla="*/ 689909 h 10280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</a:cxnLst>
              <a:rect l="l" t="t" r="r" b="b"/>
              <a:pathLst>
                <a:path w="860633" h="1028063">
                  <a:moveTo>
                    <a:pt x="258385" y="689909"/>
                  </a:moveTo>
                  <a:cubicBezTo>
                    <a:pt x="271984" y="789025"/>
                    <a:pt x="357464" y="822061"/>
                    <a:pt x="458487" y="822061"/>
                  </a:cubicBezTo>
                  <a:cubicBezTo>
                    <a:pt x="553681" y="822061"/>
                    <a:pt x="610020" y="779312"/>
                    <a:pt x="610020" y="724897"/>
                  </a:cubicBezTo>
                  <a:cubicBezTo>
                    <a:pt x="610020" y="689909"/>
                    <a:pt x="586707" y="654931"/>
                    <a:pt x="503170" y="637437"/>
                  </a:cubicBezTo>
                  <a:lnTo>
                    <a:pt x="305010" y="596631"/>
                  </a:lnTo>
                  <a:cubicBezTo>
                    <a:pt x="130164" y="559701"/>
                    <a:pt x="31084" y="460594"/>
                    <a:pt x="31084" y="320663"/>
                  </a:cubicBezTo>
                  <a:cubicBezTo>
                    <a:pt x="31084" y="134095"/>
                    <a:pt x="182618" y="0"/>
                    <a:pt x="427403" y="0"/>
                  </a:cubicBezTo>
                  <a:cubicBezTo>
                    <a:pt x="656647" y="0"/>
                    <a:pt x="815951" y="118549"/>
                    <a:pt x="848978" y="287626"/>
                  </a:cubicBezTo>
                  <a:lnTo>
                    <a:pt x="604192" y="336211"/>
                  </a:lnTo>
                  <a:cubicBezTo>
                    <a:pt x="594479" y="258474"/>
                    <a:pt x="526483" y="202115"/>
                    <a:pt x="419632" y="202115"/>
                  </a:cubicBezTo>
                  <a:cubicBezTo>
                    <a:pt x="312781" y="202115"/>
                    <a:pt x="287526" y="252644"/>
                    <a:pt x="287526" y="297342"/>
                  </a:cubicBezTo>
                  <a:cubicBezTo>
                    <a:pt x="287526" y="328437"/>
                    <a:pt x="299182" y="361478"/>
                    <a:pt x="374949" y="378963"/>
                  </a:cubicBezTo>
                  <a:lnTo>
                    <a:pt x="606135" y="429492"/>
                  </a:lnTo>
                  <a:cubicBezTo>
                    <a:pt x="777096" y="466422"/>
                    <a:pt x="860634" y="573309"/>
                    <a:pt x="860634" y="703518"/>
                  </a:cubicBezTo>
                  <a:cubicBezTo>
                    <a:pt x="860634" y="917291"/>
                    <a:pt x="687730" y="1028064"/>
                    <a:pt x="435174" y="1028064"/>
                  </a:cubicBezTo>
                  <a:cubicBezTo>
                    <a:pt x="221472" y="1028064"/>
                    <a:pt x="25256" y="944499"/>
                    <a:pt x="0" y="742382"/>
                  </a:cubicBezTo>
                  <a:lnTo>
                    <a:pt x="258385" y="689909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2" name="Freihandform 11">
              <a:extLst>
                <a:ext uri="{FF2B5EF4-FFF2-40B4-BE49-F238E27FC236}">
                  <a16:creationId xmlns:a16="http://schemas.microsoft.com/office/drawing/2014/main" id="{E7557689-8DC3-A859-902D-EED23613CF3E}"/>
                </a:ext>
              </a:extLst>
            </p:cNvPr>
            <p:cNvSpPr/>
            <p:nvPr/>
          </p:nvSpPr>
          <p:spPr>
            <a:xfrm>
              <a:off x="9120000" y="7472745"/>
              <a:ext cx="236806" cy="400981"/>
            </a:xfrm>
            <a:custGeom>
              <a:avLst/>
              <a:gdLst>
                <a:gd name="csX0" fmla="*/ 0 w 236806"/>
                <a:gd name="csY0" fmla="*/ 381319 h 400981"/>
                <a:gd name="csX1" fmla="*/ 5295 w 236806"/>
                <a:gd name="csY1" fmla="*/ 335163 h 400981"/>
                <a:gd name="csX2" fmla="*/ 102134 w 236806"/>
                <a:gd name="csY2" fmla="*/ 359371 h 400981"/>
                <a:gd name="csX3" fmla="*/ 186874 w 236806"/>
                <a:gd name="csY3" fmla="*/ 292035 h 400981"/>
                <a:gd name="csX4" fmla="*/ 99866 w 236806"/>
                <a:gd name="csY4" fmla="*/ 211081 h 400981"/>
                <a:gd name="csX5" fmla="*/ 6054 w 236806"/>
                <a:gd name="csY5" fmla="*/ 106679 h 400981"/>
                <a:gd name="csX6" fmla="*/ 131645 w 236806"/>
                <a:gd name="csY6" fmla="*/ 0 h 400981"/>
                <a:gd name="csX7" fmla="*/ 219403 w 236806"/>
                <a:gd name="csY7" fmla="*/ 15126 h 400981"/>
                <a:gd name="csX8" fmla="*/ 214867 w 236806"/>
                <a:gd name="csY8" fmla="*/ 59014 h 400981"/>
                <a:gd name="csX9" fmla="*/ 131645 w 236806"/>
                <a:gd name="csY9" fmla="*/ 40852 h 400981"/>
                <a:gd name="csX10" fmla="*/ 54469 w 236806"/>
                <a:gd name="csY10" fmla="*/ 103652 h 400981"/>
                <a:gd name="csX11" fmla="*/ 136941 w 236806"/>
                <a:gd name="csY11" fmla="*/ 177042 h 400981"/>
                <a:gd name="csX12" fmla="*/ 236806 w 236806"/>
                <a:gd name="csY12" fmla="*/ 287498 h 400981"/>
                <a:gd name="csX13" fmla="*/ 104402 w 236806"/>
                <a:gd name="csY13" fmla="*/ 400981 h 400981"/>
                <a:gd name="csX14" fmla="*/ 0 w 236806"/>
                <a:gd name="csY14" fmla="*/ 381319 h 400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36806" h="400981">
                  <a:moveTo>
                    <a:pt x="0" y="381319"/>
                  </a:moveTo>
                  <a:lnTo>
                    <a:pt x="5295" y="335163"/>
                  </a:lnTo>
                  <a:cubicBezTo>
                    <a:pt x="37066" y="351808"/>
                    <a:pt x="67336" y="359371"/>
                    <a:pt x="102134" y="359371"/>
                  </a:cubicBezTo>
                  <a:cubicBezTo>
                    <a:pt x="146013" y="359371"/>
                    <a:pt x="186874" y="338949"/>
                    <a:pt x="186874" y="292035"/>
                  </a:cubicBezTo>
                  <a:cubicBezTo>
                    <a:pt x="186874" y="253451"/>
                    <a:pt x="164175" y="238325"/>
                    <a:pt x="99866" y="211081"/>
                  </a:cubicBezTo>
                  <a:cubicBezTo>
                    <a:pt x="43879" y="187633"/>
                    <a:pt x="6054" y="163416"/>
                    <a:pt x="6054" y="106679"/>
                  </a:cubicBezTo>
                  <a:cubicBezTo>
                    <a:pt x="6054" y="39343"/>
                    <a:pt x="61282" y="0"/>
                    <a:pt x="131645" y="0"/>
                  </a:cubicBezTo>
                  <a:cubicBezTo>
                    <a:pt x="163416" y="0"/>
                    <a:pt x="194437" y="5295"/>
                    <a:pt x="219403" y="15126"/>
                  </a:cubicBezTo>
                  <a:lnTo>
                    <a:pt x="214867" y="59014"/>
                  </a:lnTo>
                  <a:cubicBezTo>
                    <a:pt x="186874" y="45397"/>
                    <a:pt x="160389" y="40852"/>
                    <a:pt x="131645" y="40852"/>
                  </a:cubicBezTo>
                  <a:cubicBezTo>
                    <a:pt x="90026" y="40852"/>
                    <a:pt x="54469" y="62041"/>
                    <a:pt x="54469" y="103652"/>
                  </a:cubicBezTo>
                  <a:cubicBezTo>
                    <a:pt x="54469" y="139209"/>
                    <a:pt x="80954" y="155853"/>
                    <a:pt x="136941" y="177042"/>
                  </a:cubicBezTo>
                  <a:cubicBezTo>
                    <a:pt x="205786" y="202759"/>
                    <a:pt x="236806" y="234539"/>
                    <a:pt x="236806" y="287498"/>
                  </a:cubicBezTo>
                  <a:cubicBezTo>
                    <a:pt x="236806" y="364666"/>
                    <a:pt x="174006" y="400981"/>
                    <a:pt x="104402" y="400981"/>
                  </a:cubicBezTo>
                  <a:cubicBezTo>
                    <a:pt x="65818" y="400981"/>
                    <a:pt x="33289" y="394177"/>
                    <a:pt x="0" y="38131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3" name="Freihandform 12">
              <a:extLst>
                <a:ext uri="{FF2B5EF4-FFF2-40B4-BE49-F238E27FC236}">
                  <a16:creationId xmlns:a16="http://schemas.microsoft.com/office/drawing/2014/main" id="{29C9AD25-E65E-538A-C26D-580E006EAEBD}"/>
                </a:ext>
              </a:extLst>
            </p:cNvPr>
            <p:cNvSpPr/>
            <p:nvPr/>
          </p:nvSpPr>
          <p:spPr>
            <a:xfrm>
              <a:off x="9437670" y="7293345"/>
              <a:ext cx="49173" cy="571969"/>
            </a:xfrm>
            <a:custGeom>
              <a:avLst/>
              <a:gdLst>
                <a:gd name="csX0" fmla="*/ 0 w 49173"/>
                <a:gd name="csY0" fmla="*/ 0 h 571969"/>
                <a:gd name="csX1" fmla="*/ 49174 w 49173"/>
                <a:gd name="csY1" fmla="*/ 0 h 571969"/>
                <a:gd name="csX2" fmla="*/ 49174 w 49173"/>
                <a:gd name="csY2" fmla="*/ 571970 h 571969"/>
                <a:gd name="csX3" fmla="*/ 0 w 49173"/>
                <a:gd name="csY3" fmla="*/ 571970 h 571969"/>
                <a:gd name="csX4" fmla="*/ 0 w 49173"/>
                <a:gd name="csY4" fmla="*/ 0 h 5719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49173" h="571969">
                  <a:moveTo>
                    <a:pt x="0" y="0"/>
                  </a:moveTo>
                  <a:lnTo>
                    <a:pt x="49174" y="0"/>
                  </a:lnTo>
                  <a:lnTo>
                    <a:pt x="49174" y="571970"/>
                  </a:lnTo>
                  <a:lnTo>
                    <a:pt x="0" y="571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4" name="Freihandform 13">
              <a:extLst>
                <a:ext uri="{FF2B5EF4-FFF2-40B4-BE49-F238E27FC236}">
                  <a16:creationId xmlns:a16="http://schemas.microsoft.com/office/drawing/2014/main" id="{B207B580-0E81-06A5-F64E-1A3FD8B91CB2}"/>
                </a:ext>
              </a:extLst>
            </p:cNvPr>
            <p:cNvSpPr/>
            <p:nvPr/>
          </p:nvSpPr>
          <p:spPr>
            <a:xfrm>
              <a:off x="9569026" y="7472745"/>
              <a:ext cx="306419" cy="397963"/>
            </a:xfrm>
            <a:custGeom>
              <a:avLst/>
              <a:gdLst>
                <a:gd name="csX0" fmla="*/ 0 w 306419"/>
                <a:gd name="csY0" fmla="*/ 285989 h 397963"/>
                <a:gd name="csX1" fmla="*/ 204277 w 306419"/>
                <a:gd name="csY1" fmla="*/ 161907 h 397963"/>
                <a:gd name="csX2" fmla="*/ 257237 w 306419"/>
                <a:gd name="csY2" fmla="*/ 164175 h 397963"/>
                <a:gd name="csX3" fmla="*/ 257237 w 306419"/>
                <a:gd name="csY3" fmla="*/ 152826 h 397963"/>
                <a:gd name="csX4" fmla="*/ 155862 w 306419"/>
                <a:gd name="csY4" fmla="*/ 40852 h 397963"/>
                <a:gd name="csX5" fmla="*/ 43129 w 306419"/>
                <a:gd name="csY5" fmla="*/ 77927 h 397963"/>
                <a:gd name="csX6" fmla="*/ 40102 w 306419"/>
                <a:gd name="csY6" fmla="*/ 31780 h 397963"/>
                <a:gd name="csX7" fmla="*/ 162666 w 306419"/>
                <a:gd name="csY7" fmla="*/ 0 h 397963"/>
                <a:gd name="csX8" fmla="*/ 304143 w 306419"/>
                <a:gd name="csY8" fmla="*/ 150558 h 397963"/>
                <a:gd name="csX9" fmla="*/ 301875 w 306419"/>
                <a:gd name="csY9" fmla="*/ 279935 h 397963"/>
                <a:gd name="csX10" fmla="*/ 306420 w 306419"/>
                <a:gd name="csY10" fmla="*/ 392659 h 397963"/>
                <a:gd name="csX11" fmla="*/ 261023 w 306419"/>
                <a:gd name="csY11" fmla="*/ 392659 h 397963"/>
                <a:gd name="csX12" fmla="*/ 259505 w 306419"/>
                <a:gd name="csY12" fmla="*/ 360889 h 397963"/>
                <a:gd name="csX13" fmla="*/ 261023 w 306419"/>
                <a:gd name="csY13" fmla="*/ 323055 h 397963"/>
                <a:gd name="csX14" fmla="*/ 259505 w 306419"/>
                <a:gd name="csY14" fmla="*/ 323055 h 397963"/>
                <a:gd name="csX15" fmla="*/ 130137 w 306419"/>
                <a:gd name="csY15" fmla="*/ 397964 h 397963"/>
                <a:gd name="csX16" fmla="*/ 0 w 306419"/>
                <a:gd name="csY16" fmla="*/ 285989 h 397963"/>
                <a:gd name="csX17" fmla="*/ 257996 w 306419"/>
                <a:gd name="csY17" fmla="*/ 201250 h 397963"/>
                <a:gd name="csX18" fmla="*/ 212599 w 306419"/>
                <a:gd name="csY18" fmla="*/ 198982 h 397963"/>
                <a:gd name="csX19" fmla="*/ 52210 w 306419"/>
                <a:gd name="csY19" fmla="*/ 285989 h 397963"/>
                <a:gd name="csX20" fmla="*/ 138459 w 306419"/>
                <a:gd name="csY20" fmla="*/ 359371 h 397963"/>
                <a:gd name="csX21" fmla="*/ 257996 w 306419"/>
                <a:gd name="csY21" fmla="*/ 201250 h 397963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</a:cxnLst>
              <a:rect l="l" t="t" r="r" b="b"/>
              <a:pathLst>
                <a:path w="306419" h="397963">
                  <a:moveTo>
                    <a:pt x="0" y="285989"/>
                  </a:moveTo>
                  <a:cubicBezTo>
                    <a:pt x="0" y="204277"/>
                    <a:pt x="72631" y="161907"/>
                    <a:pt x="204277" y="161907"/>
                  </a:cubicBezTo>
                  <a:cubicBezTo>
                    <a:pt x="220921" y="161907"/>
                    <a:pt x="242111" y="162666"/>
                    <a:pt x="257237" y="164175"/>
                  </a:cubicBezTo>
                  <a:lnTo>
                    <a:pt x="257237" y="152826"/>
                  </a:lnTo>
                  <a:cubicBezTo>
                    <a:pt x="257237" y="87767"/>
                    <a:pt x="230002" y="40852"/>
                    <a:pt x="155862" y="40852"/>
                  </a:cubicBezTo>
                  <a:cubicBezTo>
                    <a:pt x="118787" y="40852"/>
                    <a:pt x="77927" y="52960"/>
                    <a:pt x="43129" y="77927"/>
                  </a:cubicBezTo>
                  <a:lnTo>
                    <a:pt x="40102" y="31780"/>
                  </a:lnTo>
                  <a:cubicBezTo>
                    <a:pt x="75658" y="10590"/>
                    <a:pt x="122564" y="0"/>
                    <a:pt x="162666" y="0"/>
                  </a:cubicBezTo>
                  <a:cubicBezTo>
                    <a:pt x="264809" y="0"/>
                    <a:pt x="304143" y="60523"/>
                    <a:pt x="304143" y="150558"/>
                  </a:cubicBezTo>
                  <a:cubicBezTo>
                    <a:pt x="304143" y="199732"/>
                    <a:pt x="301875" y="257996"/>
                    <a:pt x="301875" y="279935"/>
                  </a:cubicBezTo>
                  <a:cubicBezTo>
                    <a:pt x="301875" y="322305"/>
                    <a:pt x="304143" y="365425"/>
                    <a:pt x="306420" y="392659"/>
                  </a:cubicBezTo>
                  <a:lnTo>
                    <a:pt x="261023" y="392659"/>
                  </a:lnTo>
                  <a:cubicBezTo>
                    <a:pt x="260264" y="386614"/>
                    <a:pt x="259505" y="372238"/>
                    <a:pt x="259505" y="360889"/>
                  </a:cubicBezTo>
                  <a:cubicBezTo>
                    <a:pt x="259505" y="351049"/>
                    <a:pt x="260264" y="333654"/>
                    <a:pt x="261023" y="323055"/>
                  </a:cubicBezTo>
                  <a:lnTo>
                    <a:pt x="259505" y="323055"/>
                  </a:lnTo>
                  <a:cubicBezTo>
                    <a:pt x="239084" y="366943"/>
                    <a:pt x="191419" y="397964"/>
                    <a:pt x="130137" y="397964"/>
                  </a:cubicBezTo>
                  <a:cubicBezTo>
                    <a:pt x="52210" y="397964"/>
                    <a:pt x="0" y="354076"/>
                    <a:pt x="0" y="285989"/>
                  </a:cubicBezTo>
                  <a:close/>
                  <a:moveTo>
                    <a:pt x="257996" y="201250"/>
                  </a:moveTo>
                  <a:cubicBezTo>
                    <a:pt x="246647" y="199732"/>
                    <a:pt x="231511" y="198982"/>
                    <a:pt x="212599" y="198982"/>
                  </a:cubicBezTo>
                  <a:cubicBezTo>
                    <a:pt x="109706" y="198982"/>
                    <a:pt x="52210" y="224707"/>
                    <a:pt x="52210" y="285989"/>
                  </a:cubicBezTo>
                  <a:cubicBezTo>
                    <a:pt x="52210" y="330627"/>
                    <a:pt x="87008" y="359371"/>
                    <a:pt x="138459" y="359371"/>
                  </a:cubicBezTo>
                  <a:cubicBezTo>
                    <a:pt x="216385" y="359371"/>
                    <a:pt x="257996" y="311706"/>
                    <a:pt x="257996" y="201250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5" name="Freihandform 14">
              <a:extLst>
                <a:ext uri="{FF2B5EF4-FFF2-40B4-BE49-F238E27FC236}">
                  <a16:creationId xmlns:a16="http://schemas.microsoft.com/office/drawing/2014/main" id="{46BBAB81-A5E4-C949-562C-2013E8670966}"/>
                </a:ext>
              </a:extLst>
            </p:cNvPr>
            <p:cNvSpPr/>
            <p:nvPr/>
          </p:nvSpPr>
          <p:spPr>
            <a:xfrm>
              <a:off x="9947508" y="7472745"/>
              <a:ext cx="236806" cy="400981"/>
            </a:xfrm>
            <a:custGeom>
              <a:avLst/>
              <a:gdLst>
                <a:gd name="csX0" fmla="*/ 0 w 236806"/>
                <a:gd name="csY0" fmla="*/ 381319 h 400981"/>
                <a:gd name="csX1" fmla="*/ 5295 w 236806"/>
                <a:gd name="csY1" fmla="*/ 335163 h 400981"/>
                <a:gd name="csX2" fmla="*/ 102134 w 236806"/>
                <a:gd name="csY2" fmla="*/ 359371 h 400981"/>
                <a:gd name="csX3" fmla="*/ 186874 w 236806"/>
                <a:gd name="csY3" fmla="*/ 292035 h 400981"/>
                <a:gd name="csX4" fmla="*/ 99866 w 236806"/>
                <a:gd name="csY4" fmla="*/ 211081 h 400981"/>
                <a:gd name="csX5" fmla="*/ 6045 w 236806"/>
                <a:gd name="csY5" fmla="*/ 106679 h 400981"/>
                <a:gd name="csX6" fmla="*/ 131637 w 236806"/>
                <a:gd name="csY6" fmla="*/ 0 h 400981"/>
                <a:gd name="csX7" fmla="*/ 219403 w 236806"/>
                <a:gd name="csY7" fmla="*/ 15126 h 400981"/>
                <a:gd name="csX8" fmla="*/ 214867 w 236806"/>
                <a:gd name="csY8" fmla="*/ 59014 h 400981"/>
                <a:gd name="csX9" fmla="*/ 131637 w 236806"/>
                <a:gd name="csY9" fmla="*/ 40852 h 400981"/>
                <a:gd name="csX10" fmla="*/ 54469 w 236806"/>
                <a:gd name="csY10" fmla="*/ 103652 h 400981"/>
                <a:gd name="csX11" fmla="*/ 136941 w 236806"/>
                <a:gd name="csY11" fmla="*/ 177042 h 400981"/>
                <a:gd name="csX12" fmla="*/ 236807 w 236806"/>
                <a:gd name="csY12" fmla="*/ 287498 h 400981"/>
                <a:gd name="csX13" fmla="*/ 104402 w 236806"/>
                <a:gd name="csY13" fmla="*/ 400981 h 400981"/>
                <a:gd name="csX14" fmla="*/ 0 w 236806"/>
                <a:gd name="csY14" fmla="*/ 381319 h 400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236806" h="400981">
                  <a:moveTo>
                    <a:pt x="0" y="381319"/>
                  </a:moveTo>
                  <a:lnTo>
                    <a:pt x="5295" y="335163"/>
                  </a:lnTo>
                  <a:cubicBezTo>
                    <a:pt x="37066" y="351808"/>
                    <a:pt x="67327" y="359371"/>
                    <a:pt x="102134" y="359371"/>
                  </a:cubicBezTo>
                  <a:cubicBezTo>
                    <a:pt x="146013" y="359371"/>
                    <a:pt x="186874" y="338949"/>
                    <a:pt x="186874" y="292035"/>
                  </a:cubicBezTo>
                  <a:cubicBezTo>
                    <a:pt x="186874" y="253451"/>
                    <a:pt x="164175" y="238325"/>
                    <a:pt x="99866" y="211081"/>
                  </a:cubicBezTo>
                  <a:cubicBezTo>
                    <a:pt x="43879" y="187633"/>
                    <a:pt x="6045" y="163416"/>
                    <a:pt x="6045" y="106679"/>
                  </a:cubicBezTo>
                  <a:cubicBezTo>
                    <a:pt x="6045" y="39343"/>
                    <a:pt x="61282" y="0"/>
                    <a:pt x="131637" y="0"/>
                  </a:cubicBezTo>
                  <a:cubicBezTo>
                    <a:pt x="163416" y="0"/>
                    <a:pt x="194437" y="5295"/>
                    <a:pt x="219403" y="15126"/>
                  </a:cubicBezTo>
                  <a:lnTo>
                    <a:pt x="214867" y="59014"/>
                  </a:lnTo>
                  <a:cubicBezTo>
                    <a:pt x="186874" y="45397"/>
                    <a:pt x="160389" y="40852"/>
                    <a:pt x="131637" y="40852"/>
                  </a:cubicBezTo>
                  <a:cubicBezTo>
                    <a:pt x="90026" y="40852"/>
                    <a:pt x="54469" y="62041"/>
                    <a:pt x="54469" y="103652"/>
                  </a:cubicBezTo>
                  <a:cubicBezTo>
                    <a:pt x="54469" y="139209"/>
                    <a:pt x="80954" y="155853"/>
                    <a:pt x="136941" y="177042"/>
                  </a:cubicBezTo>
                  <a:cubicBezTo>
                    <a:pt x="205786" y="202759"/>
                    <a:pt x="236807" y="234539"/>
                    <a:pt x="236807" y="287498"/>
                  </a:cubicBezTo>
                  <a:cubicBezTo>
                    <a:pt x="236807" y="364666"/>
                    <a:pt x="174006" y="400981"/>
                    <a:pt x="104402" y="400981"/>
                  </a:cubicBezTo>
                  <a:cubicBezTo>
                    <a:pt x="65818" y="400981"/>
                    <a:pt x="33289" y="394177"/>
                    <a:pt x="0" y="38131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6" name="Freihandform 15">
              <a:extLst>
                <a:ext uri="{FF2B5EF4-FFF2-40B4-BE49-F238E27FC236}">
                  <a16:creationId xmlns:a16="http://schemas.microsoft.com/office/drawing/2014/main" id="{41374EEE-708A-2793-7A04-ECA87D2F8769}"/>
                </a:ext>
              </a:extLst>
            </p:cNvPr>
            <p:cNvSpPr/>
            <p:nvPr/>
          </p:nvSpPr>
          <p:spPr>
            <a:xfrm>
              <a:off x="10263940" y="7293345"/>
              <a:ext cx="316250" cy="571969"/>
            </a:xfrm>
            <a:custGeom>
              <a:avLst/>
              <a:gdLst>
                <a:gd name="csX0" fmla="*/ 0 w 316250"/>
                <a:gd name="csY0" fmla="*/ 0 h 571969"/>
                <a:gd name="csX1" fmla="*/ 49174 w 316250"/>
                <a:gd name="csY1" fmla="*/ 0 h 571969"/>
                <a:gd name="csX2" fmla="*/ 49174 w 316250"/>
                <a:gd name="csY2" fmla="*/ 148290 h 571969"/>
                <a:gd name="csX3" fmla="*/ 47665 w 316250"/>
                <a:gd name="csY3" fmla="*/ 261014 h 571969"/>
                <a:gd name="csX4" fmla="*/ 49174 w 316250"/>
                <a:gd name="csY4" fmla="*/ 261014 h 571969"/>
                <a:gd name="csX5" fmla="*/ 182338 w 316250"/>
                <a:gd name="csY5" fmla="*/ 179301 h 571969"/>
                <a:gd name="csX6" fmla="*/ 316251 w 316250"/>
                <a:gd name="csY6" fmla="*/ 351049 h 571969"/>
                <a:gd name="csX7" fmla="*/ 316251 w 316250"/>
                <a:gd name="csY7" fmla="*/ 571970 h 571969"/>
                <a:gd name="csX8" fmla="*/ 266318 w 316250"/>
                <a:gd name="csY8" fmla="*/ 571970 h 571969"/>
                <a:gd name="csX9" fmla="*/ 266318 w 316250"/>
                <a:gd name="csY9" fmla="*/ 368452 h 571969"/>
                <a:gd name="csX10" fmla="*/ 170988 w 316250"/>
                <a:gd name="csY10" fmla="*/ 220921 h 571969"/>
                <a:gd name="csX11" fmla="*/ 49174 w 316250"/>
                <a:gd name="csY11" fmla="*/ 379042 h 571969"/>
                <a:gd name="csX12" fmla="*/ 49174 w 316250"/>
                <a:gd name="csY12" fmla="*/ 571970 h 571969"/>
                <a:gd name="csX13" fmla="*/ 0 w 316250"/>
                <a:gd name="csY13" fmla="*/ 571970 h 571969"/>
                <a:gd name="csX14" fmla="*/ 0 w 316250"/>
                <a:gd name="csY14" fmla="*/ 0 h 5719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16250" h="571969">
                  <a:moveTo>
                    <a:pt x="0" y="0"/>
                  </a:moveTo>
                  <a:lnTo>
                    <a:pt x="49174" y="0"/>
                  </a:lnTo>
                  <a:lnTo>
                    <a:pt x="49174" y="148290"/>
                  </a:lnTo>
                  <a:cubicBezTo>
                    <a:pt x="49174" y="186115"/>
                    <a:pt x="48424" y="240592"/>
                    <a:pt x="47665" y="261014"/>
                  </a:cubicBezTo>
                  <a:lnTo>
                    <a:pt x="49174" y="261014"/>
                  </a:lnTo>
                  <a:cubicBezTo>
                    <a:pt x="75659" y="212599"/>
                    <a:pt x="121805" y="179301"/>
                    <a:pt x="182338" y="179301"/>
                  </a:cubicBezTo>
                  <a:cubicBezTo>
                    <a:pt x="285989" y="179301"/>
                    <a:pt x="316251" y="251933"/>
                    <a:pt x="316251" y="351049"/>
                  </a:cubicBezTo>
                  <a:lnTo>
                    <a:pt x="316251" y="571970"/>
                  </a:lnTo>
                  <a:lnTo>
                    <a:pt x="266318" y="571970"/>
                  </a:lnTo>
                  <a:lnTo>
                    <a:pt x="266318" y="368452"/>
                  </a:lnTo>
                  <a:cubicBezTo>
                    <a:pt x="266318" y="275390"/>
                    <a:pt x="247406" y="220921"/>
                    <a:pt x="170988" y="220921"/>
                  </a:cubicBezTo>
                  <a:cubicBezTo>
                    <a:pt x="102893" y="220921"/>
                    <a:pt x="49174" y="275390"/>
                    <a:pt x="49174" y="379042"/>
                  </a:cubicBezTo>
                  <a:lnTo>
                    <a:pt x="49174" y="571970"/>
                  </a:lnTo>
                  <a:lnTo>
                    <a:pt x="0" y="571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7" name="Freihandform 16">
              <a:extLst>
                <a:ext uri="{FF2B5EF4-FFF2-40B4-BE49-F238E27FC236}">
                  <a16:creationId xmlns:a16="http://schemas.microsoft.com/office/drawing/2014/main" id="{5F569388-181F-B37A-3CC8-6D80BF99388E}"/>
                </a:ext>
              </a:extLst>
            </p:cNvPr>
            <p:cNvSpPr/>
            <p:nvPr/>
          </p:nvSpPr>
          <p:spPr>
            <a:xfrm>
              <a:off x="10630314" y="7481068"/>
              <a:ext cx="591650" cy="384337"/>
            </a:xfrm>
            <a:custGeom>
              <a:avLst/>
              <a:gdLst>
                <a:gd name="csX0" fmla="*/ 0 w 591650"/>
                <a:gd name="csY0" fmla="*/ 0 h 384337"/>
                <a:gd name="csX1" fmla="*/ 53719 w 591650"/>
                <a:gd name="csY1" fmla="*/ 0 h 384337"/>
                <a:gd name="csX2" fmla="*/ 132404 w 591650"/>
                <a:gd name="csY2" fmla="*/ 256478 h 384337"/>
                <a:gd name="csX3" fmla="*/ 156612 w 591650"/>
                <a:gd name="csY3" fmla="*/ 345754 h 384337"/>
                <a:gd name="csX4" fmla="*/ 158130 w 591650"/>
                <a:gd name="csY4" fmla="*/ 345754 h 384337"/>
                <a:gd name="csX5" fmla="*/ 183096 w 591650"/>
                <a:gd name="csY5" fmla="*/ 257237 h 384337"/>
                <a:gd name="csX6" fmla="*/ 266318 w 591650"/>
                <a:gd name="csY6" fmla="*/ 0 h 384337"/>
                <a:gd name="csX7" fmla="*/ 326850 w 591650"/>
                <a:gd name="csY7" fmla="*/ 0 h 384337"/>
                <a:gd name="csX8" fmla="*/ 410072 w 591650"/>
                <a:gd name="csY8" fmla="*/ 256478 h 384337"/>
                <a:gd name="csX9" fmla="*/ 435038 w 591650"/>
                <a:gd name="csY9" fmla="*/ 345754 h 384337"/>
                <a:gd name="csX10" fmla="*/ 436547 w 591650"/>
                <a:gd name="csY10" fmla="*/ 345754 h 384337"/>
                <a:gd name="csX11" fmla="*/ 461514 w 591650"/>
                <a:gd name="csY11" fmla="*/ 257237 h 384337"/>
                <a:gd name="csX12" fmla="*/ 541717 w 591650"/>
                <a:gd name="csY12" fmla="*/ 0 h 384337"/>
                <a:gd name="csX13" fmla="*/ 591650 w 591650"/>
                <a:gd name="csY13" fmla="*/ 0 h 384337"/>
                <a:gd name="csX14" fmla="*/ 463791 w 591650"/>
                <a:gd name="csY14" fmla="*/ 384337 h 384337"/>
                <a:gd name="csX15" fmla="*/ 404777 w 591650"/>
                <a:gd name="csY15" fmla="*/ 384337 h 384337"/>
                <a:gd name="csX16" fmla="*/ 315501 w 591650"/>
                <a:gd name="csY16" fmla="*/ 107429 h 384337"/>
                <a:gd name="csX17" fmla="*/ 296580 w 591650"/>
                <a:gd name="csY17" fmla="*/ 37825 h 384337"/>
                <a:gd name="csX18" fmla="*/ 295071 w 591650"/>
                <a:gd name="csY18" fmla="*/ 37825 h 384337"/>
                <a:gd name="csX19" fmla="*/ 275399 w 591650"/>
                <a:gd name="csY19" fmla="*/ 107429 h 384337"/>
                <a:gd name="csX20" fmla="*/ 186882 w 591650"/>
                <a:gd name="csY20" fmla="*/ 384337 h 384337"/>
                <a:gd name="csX21" fmla="*/ 126350 w 591650"/>
                <a:gd name="csY21" fmla="*/ 384337 h 384337"/>
                <a:gd name="csX22" fmla="*/ 0 w 591650"/>
                <a:gd name="csY22" fmla="*/ 0 h 384337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  <a:cxn ang="0">
                  <a:pos x="csX21" y="csY21"/>
                </a:cxn>
                <a:cxn ang="0">
                  <a:pos x="csX22" y="csY22"/>
                </a:cxn>
              </a:cxnLst>
              <a:rect l="l" t="t" r="r" b="b"/>
              <a:pathLst>
                <a:path w="591650" h="384337">
                  <a:moveTo>
                    <a:pt x="0" y="0"/>
                  </a:moveTo>
                  <a:lnTo>
                    <a:pt x="53719" y="0"/>
                  </a:lnTo>
                  <a:lnTo>
                    <a:pt x="132404" y="256478"/>
                  </a:lnTo>
                  <a:cubicBezTo>
                    <a:pt x="139968" y="280694"/>
                    <a:pt x="149808" y="320787"/>
                    <a:pt x="156612" y="345754"/>
                  </a:cubicBezTo>
                  <a:lnTo>
                    <a:pt x="158130" y="345754"/>
                  </a:lnTo>
                  <a:cubicBezTo>
                    <a:pt x="164184" y="320787"/>
                    <a:pt x="175533" y="280694"/>
                    <a:pt x="183096" y="257237"/>
                  </a:cubicBezTo>
                  <a:lnTo>
                    <a:pt x="266318" y="0"/>
                  </a:lnTo>
                  <a:lnTo>
                    <a:pt x="326850" y="0"/>
                  </a:lnTo>
                  <a:lnTo>
                    <a:pt x="410072" y="256478"/>
                  </a:lnTo>
                  <a:cubicBezTo>
                    <a:pt x="417635" y="280694"/>
                    <a:pt x="428984" y="320787"/>
                    <a:pt x="435038" y="345754"/>
                  </a:cubicBezTo>
                  <a:lnTo>
                    <a:pt x="436547" y="345754"/>
                  </a:lnTo>
                  <a:cubicBezTo>
                    <a:pt x="443360" y="320787"/>
                    <a:pt x="454710" y="279935"/>
                    <a:pt x="461514" y="257237"/>
                  </a:cubicBezTo>
                  <a:lnTo>
                    <a:pt x="541717" y="0"/>
                  </a:lnTo>
                  <a:lnTo>
                    <a:pt x="591650" y="0"/>
                  </a:lnTo>
                  <a:lnTo>
                    <a:pt x="463791" y="384337"/>
                  </a:lnTo>
                  <a:lnTo>
                    <a:pt x="404777" y="384337"/>
                  </a:lnTo>
                  <a:lnTo>
                    <a:pt x="315501" y="107429"/>
                  </a:lnTo>
                  <a:cubicBezTo>
                    <a:pt x="310206" y="90785"/>
                    <a:pt x="301125" y="57496"/>
                    <a:pt x="296580" y="37825"/>
                  </a:cubicBezTo>
                  <a:lnTo>
                    <a:pt x="295071" y="37825"/>
                  </a:lnTo>
                  <a:cubicBezTo>
                    <a:pt x="290534" y="57496"/>
                    <a:pt x="280694" y="90035"/>
                    <a:pt x="275399" y="107429"/>
                  </a:cubicBezTo>
                  <a:lnTo>
                    <a:pt x="186882" y="384337"/>
                  </a:lnTo>
                  <a:lnTo>
                    <a:pt x="126350" y="38433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8" name="Freihandform 17">
              <a:extLst>
                <a:ext uri="{FF2B5EF4-FFF2-40B4-BE49-F238E27FC236}">
                  <a16:creationId xmlns:a16="http://schemas.microsoft.com/office/drawing/2014/main" id="{02E6207B-4EE3-E80A-DE46-55CC267E7159}"/>
                </a:ext>
              </a:extLst>
            </p:cNvPr>
            <p:cNvSpPr/>
            <p:nvPr/>
          </p:nvSpPr>
          <p:spPr>
            <a:xfrm>
              <a:off x="11288071" y="7293345"/>
              <a:ext cx="316250" cy="571969"/>
            </a:xfrm>
            <a:custGeom>
              <a:avLst/>
              <a:gdLst>
                <a:gd name="csX0" fmla="*/ 0 w 316250"/>
                <a:gd name="csY0" fmla="*/ 0 h 571969"/>
                <a:gd name="csX1" fmla="*/ 49174 w 316250"/>
                <a:gd name="csY1" fmla="*/ 0 h 571969"/>
                <a:gd name="csX2" fmla="*/ 49174 w 316250"/>
                <a:gd name="csY2" fmla="*/ 148290 h 571969"/>
                <a:gd name="csX3" fmla="*/ 47665 w 316250"/>
                <a:gd name="csY3" fmla="*/ 261014 h 571969"/>
                <a:gd name="csX4" fmla="*/ 49174 w 316250"/>
                <a:gd name="csY4" fmla="*/ 261014 h 571969"/>
                <a:gd name="csX5" fmla="*/ 182337 w 316250"/>
                <a:gd name="csY5" fmla="*/ 179301 h 571969"/>
                <a:gd name="csX6" fmla="*/ 316251 w 316250"/>
                <a:gd name="csY6" fmla="*/ 351049 h 571969"/>
                <a:gd name="csX7" fmla="*/ 316251 w 316250"/>
                <a:gd name="csY7" fmla="*/ 571970 h 571969"/>
                <a:gd name="csX8" fmla="*/ 266318 w 316250"/>
                <a:gd name="csY8" fmla="*/ 571970 h 571969"/>
                <a:gd name="csX9" fmla="*/ 266318 w 316250"/>
                <a:gd name="csY9" fmla="*/ 368452 h 571969"/>
                <a:gd name="csX10" fmla="*/ 170988 w 316250"/>
                <a:gd name="csY10" fmla="*/ 220921 h 571969"/>
                <a:gd name="csX11" fmla="*/ 49174 w 316250"/>
                <a:gd name="csY11" fmla="*/ 379042 h 571969"/>
                <a:gd name="csX12" fmla="*/ 49174 w 316250"/>
                <a:gd name="csY12" fmla="*/ 571970 h 571969"/>
                <a:gd name="csX13" fmla="*/ 0 w 316250"/>
                <a:gd name="csY13" fmla="*/ 571970 h 571969"/>
                <a:gd name="csX14" fmla="*/ 0 w 316250"/>
                <a:gd name="csY14" fmla="*/ 0 h 57196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16250" h="571969">
                  <a:moveTo>
                    <a:pt x="0" y="0"/>
                  </a:moveTo>
                  <a:lnTo>
                    <a:pt x="49174" y="0"/>
                  </a:lnTo>
                  <a:lnTo>
                    <a:pt x="49174" y="148290"/>
                  </a:lnTo>
                  <a:cubicBezTo>
                    <a:pt x="49174" y="186115"/>
                    <a:pt x="48424" y="240592"/>
                    <a:pt x="47665" y="261014"/>
                  </a:cubicBezTo>
                  <a:lnTo>
                    <a:pt x="49174" y="261014"/>
                  </a:lnTo>
                  <a:cubicBezTo>
                    <a:pt x="75658" y="212599"/>
                    <a:pt x="121805" y="179301"/>
                    <a:pt x="182337" y="179301"/>
                  </a:cubicBezTo>
                  <a:cubicBezTo>
                    <a:pt x="285989" y="179301"/>
                    <a:pt x="316251" y="251933"/>
                    <a:pt x="316251" y="351049"/>
                  </a:cubicBezTo>
                  <a:lnTo>
                    <a:pt x="316251" y="571970"/>
                  </a:lnTo>
                  <a:lnTo>
                    <a:pt x="266318" y="571970"/>
                  </a:lnTo>
                  <a:lnTo>
                    <a:pt x="266318" y="368452"/>
                  </a:lnTo>
                  <a:cubicBezTo>
                    <a:pt x="266318" y="275390"/>
                    <a:pt x="247397" y="220921"/>
                    <a:pt x="170988" y="220921"/>
                  </a:cubicBezTo>
                  <a:cubicBezTo>
                    <a:pt x="102893" y="220921"/>
                    <a:pt x="49174" y="275390"/>
                    <a:pt x="49174" y="379042"/>
                  </a:cubicBezTo>
                  <a:lnTo>
                    <a:pt x="49174" y="571970"/>
                  </a:lnTo>
                  <a:lnTo>
                    <a:pt x="0" y="57197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19" name="Freihandform 18">
              <a:extLst>
                <a:ext uri="{FF2B5EF4-FFF2-40B4-BE49-F238E27FC236}">
                  <a16:creationId xmlns:a16="http://schemas.microsoft.com/office/drawing/2014/main" id="{57C9D3A0-84A9-F048-DCE4-08E2587A43B2}"/>
                </a:ext>
              </a:extLst>
            </p:cNvPr>
            <p:cNvSpPr/>
            <p:nvPr/>
          </p:nvSpPr>
          <p:spPr>
            <a:xfrm>
              <a:off x="11651508" y="7481068"/>
              <a:ext cx="335163" cy="552298"/>
            </a:xfrm>
            <a:custGeom>
              <a:avLst/>
              <a:gdLst>
                <a:gd name="csX0" fmla="*/ 13617 w 335163"/>
                <a:gd name="csY0" fmla="*/ 546253 h 552298"/>
                <a:gd name="csX1" fmla="*/ 18162 w 335163"/>
                <a:gd name="csY1" fmla="*/ 505393 h 552298"/>
                <a:gd name="csX2" fmla="*/ 52960 w 335163"/>
                <a:gd name="csY2" fmla="*/ 511447 h 552298"/>
                <a:gd name="csX3" fmla="*/ 142995 w 335163"/>
                <a:gd name="csY3" fmla="*/ 396445 h 552298"/>
                <a:gd name="csX4" fmla="*/ 0 w 335163"/>
                <a:gd name="csY4" fmla="*/ 0 h 552298"/>
                <a:gd name="csX5" fmla="*/ 53719 w 335163"/>
                <a:gd name="csY5" fmla="*/ 0 h 552298"/>
                <a:gd name="csX6" fmla="*/ 140727 w 335163"/>
                <a:gd name="csY6" fmla="*/ 254210 h 552298"/>
                <a:gd name="csX7" fmla="*/ 167961 w 335163"/>
                <a:gd name="csY7" fmla="*/ 345754 h 552298"/>
                <a:gd name="csX8" fmla="*/ 169479 w 335163"/>
                <a:gd name="csY8" fmla="*/ 345754 h 552298"/>
                <a:gd name="csX9" fmla="*/ 197464 w 335163"/>
                <a:gd name="csY9" fmla="*/ 254210 h 552298"/>
                <a:gd name="csX10" fmla="*/ 284471 w 335163"/>
                <a:gd name="csY10" fmla="*/ 0 h 552298"/>
                <a:gd name="csX11" fmla="*/ 335163 w 335163"/>
                <a:gd name="csY11" fmla="*/ 0 h 552298"/>
                <a:gd name="csX12" fmla="*/ 186874 w 335163"/>
                <a:gd name="csY12" fmla="*/ 413849 h 552298"/>
                <a:gd name="csX13" fmla="*/ 54478 w 335163"/>
                <a:gd name="csY13" fmla="*/ 552299 h 552298"/>
                <a:gd name="csX14" fmla="*/ 13617 w 335163"/>
                <a:gd name="csY14" fmla="*/ 546253 h 55229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35163" h="552298">
                  <a:moveTo>
                    <a:pt x="13617" y="546253"/>
                  </a:moveTo>
                  <a:lnTo>
                    <a:pt x="18162" y="505393"/>
                  </a:lnTo>
                  <a:cubicBezTo>
                    <a:pt x="27994" y="508420"/>
                    <a:pt x="41611" y="511447"/>
                    <a:pt x="52960" y="511447"/>
                  </a:cubicBezTo>
                  <a:cubicBezTo>
                    <a:pt x="95330" y="511447"/>
                    <a:pt x="113492" y="487239"/>
                    <a:pt x="142995" y="396445"/>
                  </a:cubicBezTo>
                  <a:lnTo>
                    <a:pt x="0" y="0"/>
                  </a:lnTo>
                  <a:lnTo>
                    <a:pt x="53719" y="0"/>
                  </a:lnTo>
                  <a:lnTo>
                    <a:pt x="140727" y="254210"/>
                  </a:lnTo>
                  <a:cubicBezTo>
                    <a:pt x="149049" y="277667"/>
                    <a:pt x="161148" y="320028"/>
                    <a:pt x="167961" y="345754"/>
                  </a:cubicBezTo>
                  <a:lnTo>
                    <a:pt x="169479" y="345754"/>
                  </a:lnTo>
                  <a:cubicBezTo>
                    <a:pt x="176283" y="320028"/>
                    <a:pt x="189901" y="277667"/>
                    <a:pt x="197464" y="254210"/>
                  </a:cubicBezTo>
                  <a:lnTo>
                    <a:pt x="284471" y="0"/>
                  </a:lnTo>
                  <a:lnTo>
                    <a:pt x="335163" y="0"/>
                  </a:lnTo>
                  <a:lnTo>
                    <a:pt x="186874" y="413849"/>
                  </a:lnTo>
                  <a:cubicBezTo>
                    <a:pt x="154344" y="503124"/>
                    <a:pt x="127859" y="552299"/>
                    <a:pt x="54478" y="552299"/>
                  </a:cubicBezTo>
                  <a:cubicBezTo>
                    <a:pt x="43879" y="552299"/>
                    <a:pt x="27235" y="550789"/>
                    <a:pt x="13617" y="546253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0" name="Freihandform 19">
              <a:extLst>
                <a:ext uri="{FF2B5EF4-FFF2-40B4-BE49-F238E27FC236}">
                  <a16:creationId xmlns:a16="http://schemas.microsoft.com/office/drawing/2014/main" id="{B5CE56BE-CCC5-BFDB-8C40-6B03841B8FE4}"/>
                </a:ext>
              </a:extLst>
            </p:cNvPr>
            <p:cNvSpPr/>
            <p:nvPr/>
          </p:nvSpPr>
          <p:spPr>
            <a:xfrm>
              <a:off x="12210620" y="7472745"/>
              <a:ext cx="344244" cy="560620"/>
            </a:xfrm>
            <a:custGeom>
              <a:avLst/>
              <a:gdLst>
                <a:gd name="csX0" fmla="*/ 30262 w 344244"/>
                <a:gd name="csY0" fmla="*/ 534904 h 560620"/>
                <a:gd name="csX1" fmla="*/ 35557 w 344244"/>
                <a:gd name="csY1" fmla="*/ 484962 h 560620"/>
                <a:gd name="csX2" fmla="*/ 161907 w 344244"/>
                <a:gd name="csY2" fmla="*/ 517501 h 560620"/>
                <a:gd name="csX3" fmla="*/ 296580 w 344244"/>
                <a:gd name="csY3" fmla="*/ 363157 h 560620"/>
                <a:gd name="csX4" fmla="*/ 298088 w 344244"/>
                <a:gd name="csY4" fmla="*/ 312465 h 560620"/>
                <a:gd name="csX5" fmla="*/ 296580 w 344244"/>
                <a:gd name="csY5" fmla="*/ 312465 h 560620"/>
                <a:gd name="csX6" fmla="*/ 164934 w 344244"/>
                <a:gd name="csY6" fmla="*/ 392659 h 560620"/>
                <a:gd name="csX7" fmla="*/ 0 w 344244"/>
                <a:gd name="csY7" fmla="*/ 201250 h 560620"/>
                <a:gd name="csX8" fmla="*/ 168720 w 344244"/>
                <a:gd name="csY8" fmla="*/ 0 h 560620"/>
                <a:gd name="csX9" fmla="*/ 298088 w 344244"/>
                <a:gd name="csY9" fmla="*/ 76417 h 560620"/>
                <a:gd name="csX10" fmla="*/ 299607 w 344244"/>
                <a:gd name="csY10" fmla="*/ 76417 h 560620"/>
                <a:gd name="csX11" fmla="*/ 298088 w 344244"/>
                <a:gd name="csY11" fmla="*/ 8322 h 560620"/>
                <a:gd name="csX12" fmla="*/ 344245 w 344244"/>
                <a:gd name="csY12" fmla="*/ 8322 h 560620"/>
                <a:gd name="csX13" fmla="*/ 344245 w 344244"/>
                <a:gd name="csY13" fmla="*/ 372238 h 560620"/>
                <a:gd name="csX14" fmla="*/ 163425 w 344244"/>
                <a:gd name="csY14" fmla="*/ 560621 h 560620"/>
                <a:gd name="csX15" fmla="*/ 30262 w 344244"/>
                <a:gd name="csY15" fmla="*/ 534904 h 560620"/>
                <a:gd name="csX16" fmla="*/ 296580 w 344244"/>
                <a:gd name="csY16" fmla="*/ 199732 h 560620"/>
                <a:gd name="csX17" fmla="*/ 173256 w 344244"/>
                <a:gd name="csY17" fmla="*/ 41611 h 560620"/>
                <a:gd name="csX18" fmla="*/ 52960 w 344244"/>
                <a:gd name="csY18" fmla="*/ 200491 h 560620"/>
                <a:gd name="csX19" fmla="*/ 171747 w 344244"/>
                <a:gd name="csY19" fmla="*/ 351808 h 560620"/>
                <a:gd name="csX20" fmla="*/ 296580 w 344244"/>
                <a:gd name="csY20" fmla="*/ 199732 h 560620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  <a:cxn ang="0">
                  <a:pos x="csX19" y="csY19"/>
                </a:cxn>
                <a:cxn ang="0">
                  <a:pos x="csX20" y="csY20"/>
                </a:cxn>
              </a:cxnLst>
              <a:rect l="l" t="t" r="r" b="b"/>
              <a:pathLst>
                <a:path w="344244" h="560620">
                  <a:moveTo>
                    <a:pt x="30262" y="534904"/>
                  </a:moveTo>
                  <a:lnTo>
                    <a:pt x="35557" y="484962"/>
                  </a:lnTo>
                  <a:cubicBezTo>
                    <a:pt x="75659" y="506911"/>
                    <a:pt x="118788" y="517501"/>
                    <a:pt x="161907" y="517501"/>
                  </a:cubicBezTo>
                  <a:cubicBezTo>
                    <a:pt x="264050" y="517501"/>
                    <a:pt x="296580" y="453192"/>
                    <a:pt x="296580" y="363157"/>
                  </a:cubicBezTo>
                  <a:cubicBezTo>
                    <a:pt x="296580" y="348781"/>
                    <a:pt x="296580" y="329868"/>
                    <a:pt x="298088" y="312465"/>
                  </a:cubicBezTo>
                  <a:lnTo>
                    <a:pt x="296580" y="312465"/>
                  </a:lnTo>
                  <a:cubicBezTo>
                    <a:pt x="273122" y="357862"/>
                    <a:pt x="228484" y="392659"/>
                    <a:pt x="164934" y="392659"/>
                  </a:cubicBezTo>
                  <a:cubicBezTo>
                    <a:pt x="63550" y="392659"/>
                    <a:pt x="0" y="314733"/>
                    <a:pt x="0" y="201250"/>
                  </a:cubicBezTo>
                  <a:cubicBezTo>
                    <a:pt x="0" y="87758"/>
                    <a:pt x="66577" y="0"/>
                    <a:pt x="168720" y="0"/>
                  </a:cubicBezTo>
                  <a:cubicBezTo>
                    <a:pt x="234539" y="0"/>
                    <a:pt x="275399" y="34798"/>
                    <a:pt x="298088" y="76417"/>
                  </a:cubicBezTo>
                  <a:lnTo>
                    <a:pt x="299607" y="76417"/>
                  </a:lnTo>
                  <a:cubicBezTo>
                    <a:pt x="298098" y="52201"/>
                    <a:pt x="298088" y="27994"/>
                    <a:pt x="298088" y="8322"/>
                  </a:cubicBezTo>
                  <a:lnTo>
                    <a:pt x="344245" y="8322"/>
                  </a:lnTo>
                  <a:lnTo>
                    <a:pt x="344245" y="372238"/>
                  </a:lnTo>
                  <a:cubicBezTo>
                    <a:pt x="344245" y="489507"/>
                    <a:pt x="282203" y="560621"/>
                    <a:pt x="163425" y="560621"/>
                  </a:cubicBezTo>
                  <a:cubicBezTo>
                    <a:pt x="115001" y="560621"/>
                    <a:pt x="71122" y="552298"/>
                    <a:pt x="30262" y="534904"/>
                  </a:cubicBezTo>
                  <a:close/>
                  <a:moveTo>
                    <a:pt x="296580" y="199732"/>
                  </a:moveTo>
                  <a:cubicBezTo>
                    <a:pt x="296580" y="109706"/>
                    <a:pt x="248156" y="41611"/>
                    <a:pt x="173256" y="41611"/>
                  </a:cubicBezTo>
                  <a:cubicBezTo>
                    <a:pt x="98357" y="41611"/>
                    <a:pt x="52960" y="108188"/>
                    <a:pt x="52960" y="200491"/>
                  </a:cubicBezTo>
                  <a:cubicBezTo>
                    <a:pt x="52960" y="292794"/>
                    <a:pt x="98357" y="351808"/>
                    <a:pt x="171747" y="351808"/>
                  </a:cubicBezTo>
                  <a:cubicBezTo>
                    <a:pt x="245129" y="351808"/>
                    <a:pt x="296580" y="289016"/>
                    <a:pt x="296580" y="199732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1" name="Freihandform 20">
              <a:extLst>
                <a:ext uri="{FF2B5EF4-FFF2-40B4-BE49-F238E27FC236}">
                  <a16:creationId xmlns:a16="http://schemas.microsoft.com/office/drawing/2014/main" id="{92BE318B-962A-152C-9F28-A4333D9ED7B1}"/>
                </a:ext>
              </a:extLst>
            </p:cNvPr>
            <p:cNvSpPr/>
            <p:nvPr/>
          </p:nvSpPr>
          <p:spPr>
            <a:xfrm>
              <a:off x="12663432" y="7472745"/>
              <a:ext cx="192177" cy="392659"/>
            </a:xfrm>
            <a:custGeom>
              <a:avLst/>
              <a:gdLst>
                <a:gd name="csX0" fmla="*/ 3786 w 192177"/>
                <a:gd name="csY0" fmla="*/ 124082 h 392659"/>
                <a:gd name="csX1" fmla="*/ 0 w 192177"/>
                <a:gd name="csY1" fmla="*/ 8322 h 392659"/>
                <a:gd name="csX2" fmla="*/ 48423 w 192177"/>
                <a:gd name="csY2" fmla="*/ 8322 h 392659"/>
                <a:gd name="csX3" fmla="*/ 51451 w 192177"/>
                <a:gd name="csY3" fmla="*/ 83222 h 392659"/>
                <a:gd name="csX4" fmla="*/ 52960 w 192177"/>
                <a:gd name="csY4" fmla="*/ 83222 h 392659"/>
                <a:gd name="csX5" fmla="*/ 160398 w 192177"/>
                <a:gd name="csY5" fmla="*/ 0 h 392659"/>
                <a:gd name="csX6" fmla="*/ 192177 w 192177"/>
                <a:gd name="csY6" fmla="*/ 4536 h 392659"/>
                <a:gd name="csX7" fmla="*/ 191418 w 192177"/>
                <a:gd name="csY7" fmla="*/ 49933 h 392659"/>
                <a:gd name="csX8" fmla="*/ 159639 w 192177"/>
                <a:gd name="csY8" fmla="*/ 46147 h 392659"/>
                <a:gd name="csX9" fmla="*/ 52960 w 192177"/>
                <a:gd name="csY9" fmla="*/ 193687 h 392659"/>
                <a:gd name="csX10" fmla="*/ 52960 w 192177"/>
                <a:gd name="csY10" fmla="*/ 392659 h 392659"/>
                <a:gd name="csX11" fmla="*/ 3786 w 192177"/>
                <a:gd name="csY11" fmla="*/ 392659 h 392659"/>
                <a:gd name="csX12" fmla="*/ 3786 w 192177"/>
                <a:gd name="csY12" fmla="*/ 124082 h 3926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</a:cxnLst>
              <a:rect l="l" t="t" r="r" b="b"/>
              <a:pathLst>
                <a:path w="192177" h="392659">
                  <a:moveTo>
                    <a:pt x="3786" y="124082"/>
                  </a:moveTo>
                  <a:cubicBezTo>
                    <a:pt x="3786" y="83222"/>
                    <a:pt x="3027" y="40852"/>
                    <a:pt x="0" y="8322"/>
                  </a:cubicBezTo>
                  <a:lnTo>
                    <a:pt x="48423" y="8322"/>
                  </a:lnTo>
                  <a:cubicBezTo>
                    <a:pt x="49942" y="28753"/>
                    <a:pt x="51451" y="63550"/>
                    <a:pt x="51451" y="83222"/>
                  </a:cubicBezTo>
                  <a:lnTo>
                    <a:pt x="52960" y="83222"/>
                  </a:lnTo>
                  <a:cubicBezTo>
                    <a:pt x="69613" y="35557"/>
                    <a:pt x="111224" y="0"/>
                    <a:pt x="160398" y="0"/>
                  </a:cubicBezTo>
                  <a:cubicBezTo>
                    <a:pt x="171747" y="0"/>
                    <a:pt x="182337" y="1509"/>
                    <a:pt x="192177" y="4536"/>
                  </a:cubicBezTo>
                  <a:lnTo>
                    <a:pt x="191418" y="49933"/>
                  </a:lnTo>
                  <a:cubicBezTo>
                    <a:pt x="181578" y="46906"/>
                    <a:pt x="171747" y="46147"/>
                    <a:pt x="159639" y="46147"/>
                  </a:cubicBezTo>
                  <a:cubicBezTo>
                    <a:pt x="95330" y="46147"/>
                    <a:pt x="52960" y="108188"/>
                    <a:pt x="52960" y="193687"/>
                  </a:cubicBezTo>
                  <a:lnTo>
                    <a:pt x="52960" y="392659"/>
                  </a:lnTo>
                  <a:lnTo>
                    <a:pt x="3786" y="392659"/>
                  </a:lnTo>
                  <a:lnTo>
                    <a:pt x="3786" y="124082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2" name="Freihandform 21">
              <a:extLst>
                <a:ext uri="{FF2B5EF4-FFF2-40B4-BE49-F238E27FC236}">
                  <a16:creationId xmlns:a16="http://schemas.microsoft.com/office/drawing/2014/main" id="{C94413AF-E59A-2064-7D4F-6183AC98F5E2}"/>
                </a:ext>
              </a:extLst>
            </p:cNvPr>
            <p:cNvSpPr/>
            <p:nvPr/>
          </p:nvSpPr>
          <p:spPr>
            <a:xfrm>
              <a:off x="12881235" y="7472745"/>
              <a:ext cx="368451" cy="400981"/>
            </a:xfrm>
            <a:custGeom>
              <a:avLst/>
              <a:gdLst>
                <a:gd name="csX0" fmla="*/ 0 w 368451"/>
                <a:gd name="csY0" fmla="*/ 202009 h 400981"/>
                <a:gd name="csX1" fmla="*/ 187633 w 368451"/>
                <a:gd name="csY1" fmla="*/ 0 h 400981"/>
                <a:gd name="csX2" fmla="*/ 368452 w 368451"/>
                <a:gd name="csY2" fmla="*/ 202009 h 400981"/>
                <a:gd name="csX3" fmla="*/ 183847 w 368451"/>
                <a:gd name="csY3" fmla="*/ 400981 h 400981"/>
                <a:gd name="csX4" fmla="*/ 0 w 368451"/>
                <a:gd name="csY4" fmla="*/ 202009 h 400981"/>
                <a:gd name="csX5" fmla="*/ 316251 w 368451"/>
                <a:gd name="csY5" fmla="*/ 200491 h 400981"/>
                <a:gd name="csX6" fmla="*/ 183088 w 368451"/>
                <a:gd name="csY6" fmla="*/ 41611 h 400981"/>
                <a:gd name="csX7" fmla="*/ 52201 w 368451"/>
                <a:gd name="csY7" fmla="*/ 202009 h 400981"/>
                <a:gd name="csX8" fmla="*/ 183847 w 368451"/>
                <a:gd name="csY8" fmla="*/ 359371 h 400981"/>
                <a:gd name="csX9" fmla="*/ 316251 w 368451"/>
                <a:gd name="csY9" fmla="*/ 200491 h 4009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</a:cxnLst>
              <a:rect l="l" t="t" r="r" b="b"/>
              <a:pathLst>
                <a:path w="368451" h="400981">
                  <a:moveTo>
                    <a:pt x="0" y="202009"/>
                  </a:moveTo>
                  <a:cubicBezTo>
                    <a:pt x="0" y="81713"/>
                    <a:pt x="76418" y="0"/>
                    <a:pt x="187633" y="0"/>
                  </a:cubicBezTo>
                  <a:cubicBezTo>
                    <a:pt x="292794" y="0"/>
                    <a:pt x="368452" y="82463"/>
                    <a:pt x="368452" y="202009"/>
                  </a:cubicBezTo>
                  <a:cubicBezTo>
                    <a:pt x="368452" y="321546"/>
                    <a:pt x="292794" y="400981"/>
                    <a:pt x="183847" y="400981"/>
                  </a:cubicBezTo>
                  <a:cubicBezTo>
                    <a:pt x="74899" y="400981"/>
                    <a:pt x="0" y="319278"/>
                    <a:pt x="0" y="202009"/>
                  </a:cubicBezTo>
                  <a:close/>
                  <a:moveTo>
                    <a:pt x="316251" y="200491"/>
                  </a:moveTo>
                  <a:cubicBezTo>
                    <a:pt x="316251" y="104411"/>
                    <a:pt x="263291" y="41611"/>
                    <a:pt x="183088" y="41611"/>
                  </a:cubicBezTo>
                  <a:cubicBezTo>
                    <a:pt x="102893" y="41611"/>
                    <a:pt x="52201" y="105161"/>
                    <a:pt x="52201" y="202009"/>
                  </a:cubicBezTo>
                  <a:cubicBezTo>
                    <a:pt x="52201" y="298848"/>
                    <a:pt x="105161" y="359371"/>
                    <a:pt x="183847" y="359371"/>
                  </a:cubicBezTo>
                  <a:cubicBezTo>
                    <a:pt x="262532" y="359371"/>
                    <a:pt x="316251" y="296580"/>
                    <a:pt x="316251" y="200491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3" name="Freihandform 22">
              <a:extLst>
                <a:ext uri="{FF2B5EF4-FFF2-40B4-BE49-F238E27FC236}">
                  <a16:creationId xmlns:a16="http://schemas.microsoft.com/office/drawing/2014/main" id="{393CCFEE-45F6-3A71-0D52-0D8AE8CE92D1}"/>
                </a:ext>
              </a:extLst>
            </p:cNvPr>
            <p:cNvSpPr/>
            <p:nvPr/>
          </p:nvSpPr>
          <p:spPr>
            <a:xfrm>
              <a:off x="13334707" y="7481068"/>
              <a:ext cx="320036" cy="392659"/>
            </a:xfrm>
            <a:custGeom>
              <a:avLst/>
              <a:gdLst>
                <a:gd name="csX0" fmla="*/ 0 w 320036"/>
                <a:gd name="csY0" fmla="*/ 220921 h 392659"/>
                <a:gd name="csX1" fmla="*/ 0 w 320036"/>
                <a:gd name="csY1" fmla="*/ 0 h 392659"/>
                <a:gd name="csX2" fmla="*/ 49932 w 320036"/>
                <a:gd name="csY2" fmla="*/ 0 h 392659"/>
                <a:gd name="csX3" fmla="*/ 49932 w 320036"/>
                <a:gd name="csY3" fmla="*/ 205036 h 392659"/>
                <a:gd name="csX4" fmla="*/ 145263 w 320036"/>
                <a:gd name="csY4" fmla="*/ 351049 h 392659"/>
                <a:gd name="csX5" fmla="*/ 267068 w 320036"/>
                <a:gd name="csY5" fmla="*/ 193687 h 392659"/>
                <a:gd name="csX6" fmla="*/ 267068 w 320036"/>
                <a:gd name="csY6" fmla="*/ 0 h 392659"/>
                <a:gd name="csX7" fmla="*/ 316251 w 320036"/>
                <a:gd name="csY7" fmla="*/ 0 h 392659"/>
                <a:gd name="csX8" fmla="*/ 316251 w 320036"/>
                <a:gd name="csY8" fmla="*/ 269345 h 392659"/>
                <a:gd name="csX9" fmla="*/ 320037 w 320036"/>
                <a:gd name="csY9" fmla="*/ 384337 h 392659"/>
                <a:gd name="csX10" fmla="*/ 272372 w 320036"/>
                <a:gd name="csY10" fmla="*/ 384337 h 392659"/>
                <a:gd name="csX11" fmla="*/ 269345 w 320036"/>
                <a:gd name="csY11" fmla="*/ 311706 h 392659"/>
                <a:gd name="csX12" fmla="*/ 267827 w 320036"/>
                <a:gd name="csY12" fmla="*/ 311706 h 392659"/>
                <a:gd name="csX13" fmla="*/ 134672 w 320036"/>
                <a:gd name="csY13" fmla="*/ 392659 h 392659"/>
                <a:gd name="csX14" fmla="*/ 0 w 320036"/>
                <a:gd name="csY14" fmla="*/ 220921 h 392659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</a:cxnLst>
              <a:rect l="l" t="t" r="r" b="b"/>
              <a:pathLst>
                <a:path w="320036" h="392659">
                  <a:moveTo>
                    <a:pt x="0" y="220921"/>
                  </a:moveTo>
                  <a:lnTo>
                    <a:pt x="0" y="0"/>
                  </a:lnTo>
                  <a:lnTo>
                    <a:pt x="49932" y="0"/>
                  </a:lnTo>
                  <a:lnTo>
                    <a:pt x="49932" y="205036"/>
                  </a:lnTo>
                  <a:cubicBezTo>
                    <a:pt x="49932" y="304143"/>
                    <a:pt x="71122" y="351049"/>
                    <a:pt x="145263" y="351049"/>
                  </a:cubicBezTo>
                  <a:cubicBezTo>
                    <a:pt x="214867" y="351049"/>
                    <a:pt x="267068" y="301116"/>
                    <a:pt x="267068" y="193687"/>
                  </a:cubicBezTo>
                  <a:lnTo>
                    <a:pt x="267068" y="0"/>
                  </a:lnTo>
                  <a:lnTo>
                    <a:pt x="316251" y="0"/>
                  </a:lnTo>
                  <a:lnTo>
                    <a:pt x="316251" y="269345"/>
                  </a:lnTo>
                  <a:cubicBezTo>
                    <a:pt x="316251" y="310197"/>
                    <a:pt x="317010" y="351808"/>
                    <a:pt x="320037" y="384337"/>
                  </a:cubicBezTo>
                  <a:lnTo>
                    <a:pt x="272372" y="384337"/>
                  </a:lnTo>
                  <a:cubicBezTo>
                    <a:pt x="270854" y="367693"/>
                    <a:pt x="269345" y="332136"/>
                    <a:pt x="269345" y="311706"/>
                  </a:cubicBezTo>
                  <a:lnTo>
                    <a:pt x="267827" y="311706"/>
                  </a:lnTo>
                  <a:cubicBezTo>
                    <a:pt x="241351" y="362398"/>
                    <a:pt x="195196" y="392659"/>
                    <a:pt x="134672" y="392659"/>
                  </a:cubicBezTo>
                  <a:cubicBezTo>
                    <a:pt x="40852" y="392659"/>
                    <a:pt x="0" y="336672"/>
                    <a:pt x="0" y="220921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4" name="Freihandform 23">
              <a:extLst>
                <a:ext uri="{FF2B5EF4-FFF2-40B4-BE49-F238E27FC236}">
                  <a16:creationId xmlns:a16="http://schemas.microsoft.com/office/drawing/2014/main" id="{2C574619-1503-3EDB-D3CF-A900C87D3F67}"/>
                </a:ext>
              </a:extLst>
            </p:cNvPr>
            <p:cNvSpPr/>
            <p:nvPr/>
          </p:nvSpPr>
          <p:spPr>
            <a:xfrm>
              <a:off x="13760375" y="7472745"/>
              <a:ext cx="348030" cy="551548"/>
            </a:xfrm>
            <a:custGeom>
              <a:avLst/>
              <a:gdLst>
                <a:gd name="csX0" fmla="*/ 3786 w 348030"/>
                <a:gd name="csY0" fmla="*/ 124082 h 551548"/>
                <a:gd name="csX1" fmla="*/ 0 w 348030"/>
                <a:gd name="csY1" fmla="*/ 8322 h 551548"/>
                <a:gd name="csX2" fmla="*/ 47665 w 348030"/>
                <a:gd name="csY2" fmla="*/ 8322 h 551548"/>
                <a:gd name="csX3" fmla="*/ 50692 w 348030"/>
                <a:gd name="csY3" fmla="*/ 81713 h 551548"/>
                <a:gd name="csX4" fmla="*/ 52210 w 348030"/>
                <a:gd name="csY4" fmla="*/ 81713 h 551548"/>
                <a:gd name="csX5" fmla="*/ 187633 w 348030"/>
                <a:gd name="csY5" fmla="*/ 0 h 551548"/>
                <a:gd name="csX6" fmla="*/ 348031 w 348030"/>
                <a:gd name="csY6" fmla="*/ 198223 h 551548"/>
                <a:gd name="csX7" fmla="*/ 185364 w 348030"/>
                <a:gd name="csY7" fmla="*/ 400981 h 551548"/>
                <a:gd name="csX8" fmla="*/ 52960 w 348030"/>
                <a:gd name="csY8" fmla="*/ 317010 h 551548"/>
                <a:gd name="csX9" fmla="*/ 51451 w 348030"/>
                <a:gd name="csY9" fmla="*/ 317010 h 551548"/>
                <a:gd name="csX10" fmla="*/ 52960 w 348030"/>
                <a:gd name="csY10" fmla="*/ 413090 h 551548"/>
                <a:gd name="csX11" fmla="*/ 52960 w 348030"/>
                <a:gd name="csY11" fmla="*/ 551549 h 551548"/>
                <a:gd name="csX12" fmla="*/ 3786 w 348030"/>
                <a:gd name="csY12" fmla="*/ 551549 h 551548"/>
                <a:gd name="csX13" fmla="*/ 3786 w 348030"/>
                <a:gd name="csY13" fmla="*/ 124082 h 551548"/>
                <a:gd name="csX14" fmla="*/ 295830 w 348030"/>
                <a:gd name="csY14" fmla="*/ 202759 h 551548"/>
                <a:gd name="csX15" fmla="*/ 175534 w 348030"/>
                <a:gd name="csY15" fmla="*/ 41611 h 551548"/>
                <a:gd name="csX16" fmla="*/ 50692 w 348030"/>
                <a:gd name="csY16" fmla="*/ 202759 h 551548"/>
                <a:gd name="csX17" fmla="*/ 176283 w 348030"/>
                <a:gd name="csY17" fmla="*/ 359371 h 551548"/>
                <a:gd name="csX18" fmla="*/ 295830 w 348030"/>
                <a:gd name="csY18" fmla="*/ 202759 h 551548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  <a:cxn ang="0">
                  <a:pos x="csX6" y="csY6"/>
                </a:cxn>
                <a:cxn ang="0">
                  <a:pos x="csX7" y="csY7"/>
                </a:cxn>
                <a:cxn ang="0">
                  <a:pos x="csX8" y="csY8"/>
                </a:cxn>
                <a:cxn ang="0">
                  <a:pos x="csX9" y="csY9"/>
                </a:cxn>
                <a:cxn ang="0">
                  <a:pos x="csX10" y="csY10"/>
                </a:cxn>
                <a:cxn ang="0">
                  <a:pos x="csX11" y="csY11"/>
                </a:cxn>
                <a:cxn ang="0">
                  <a:pos x="csX12" y="csY12"/>
                </a:cxn>
                <a:cxn ang="0">
                  <a:pos x="csX13" y="csY13"/>
                </a:cxn>
                <a:cxn ang="0">
                  <a:pos x="csX14" y="csY14"/>
                </a:cxn>
                <a:cxn ang="0">
                  <a:pos x="csX15" y="csY15"/>
                </a:cxn>
                <a:cxn ang="0">
                  <a:pos x="csX16" y="csY16"/>
                </a:cxn>
                <a:cxn ang="0">
                  <a:pos x="csX17" y="csY17"/>
                </a:cxn>
                <a:cxn ang="0">
                  <a:pos x="csX18" y="csY18"/>
                </a:cxn>
              </a:cxnLst>
              <a:rect l="l" t="t" r="r" b="b"/>
              <a:pathLst>
                <a:path w="348030" h="551548">
                  <a:moveTo>
                    <a:pt x="3786" y="124082"/>
                  </a:moveTo>
                  <a:cubicBezTo>
                    <a:pt x="3786" y="83222"/>
                    <a:pt x="3027" y="40852"/>
                    <a:pt x="0" y="8322"/>
                  </a:cubicBezTo>
                  <a:lnTo>
                    <a:pt x="47665" y="8322"/>
                  </a:lnTo>
                  <a:cubicBezTo>
                    <a:pt x="49183" y="24966"/>
                    <a:pt x="50692" y="63550"/>
                    <a:pt x="50692" y="81713"/>
                  </a:cubicBezTo>
                  <a:lnTo>
                    <a:pt x="52210" y="81713"/>
                  </a:lnTo>
                  <a:cubicBezTo>
                    <a:pt x="81712" y="27235"/>
                    <a:pt x="130136" y="0"/>
                    <a:pt x="187633" y="0"/>
                  </a:cubicBezTo>
                  <a:cubicBezTo>
                    <a:pt x="283721" y="0"/>
                    <a:pt x="348031" y="80195"/>
                    <a:pt x="348031" y="198223"/>
                  </a:cubicBezTo>
                  <a:cubicBezTo>
                    <a:pt x="348031" y="316251"/>
                    <a:pt x="282962" y="400981"/>
                    <a:pt x="185364" y="400981"/>
                  </a:cubicBezTo>
                  <a:cubicBezTo>
                    <a:pt x="125591" y="400981"/>
                    <a:pt x="77177" y="368452"/>
                    <a:pt x="52960" y="317010"/>
                  </a:cubicBezTo>
                  <a:lnTo>
                    <a:pt x="51451" y="317010"/>
                  </a:lnTo>
                  <a:cubicBezTo>
                    <a:pt x="52960" y="332895"/>
                    <a:pt x="52960" y="382828"/>
                    <a:pt x="52960" y="413090"/>
                  </a:cubicBezTo>
                  <a:lnTo>
                    <a:pt x="52960" y="551549"/>
                  </a:lnTo>
                  <a:lnTo>
                    <a:pt x="3786" y="551549"/>
                  </a:lnTo>
                  <a:lnTo>
                    <a:pt x="3786" y="124082"/>
                  </a:lnTo>
                  <a:close/>
                  <a:moveTo>
                    <a:pt x="295830" y="202759"/>
                  </a:moveTo>
                  <a:cubicBezTo>
                    <a:pt x="295830" y="105161"/>
                    <a:pt x="250433" y="41611"/>
                    <a:pt x="175534" y="41611"/>
                  </a:cubicBezTo>
                  <a:cubicBezTo>
                    <a:pt x="100625" y="41611"/>
                    <a:pt x="50692" y="108947"/>
                    <a:pt x="50692" y="202759"/>
                  </a:cubicBezTo>
                  <a:cubicBezTo>
                    <a:pt x="50692" y="296580"/>
                    <a:pt x="104411" y="359371"/>
                    <a:pt x="176283" y="359371"/>
                  </a:cubicBezTo>
                  <a:cubicBezTo>
                    <a:pt x="248165" y="359371"/>
                    <a:pt x="295830" y="293553"/>
                    <a:pt x="295830" y="202759"/>
                  </a:cubicBez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  <p:sp>
          <p:nvSpPr>
            <p:cNvPr id="25" name="Freihandform 24">
              <a:extLst>
                <a:ext uri="{FF2B5EF4-FFF2-40B4-BE49-F238E27FC236}">
                  <a16:creationId xmlns:a16="http://schemas.microsoft.com/office/drawing/2014/main" id="{DD43D597-357A-E4BE-7CD0-4ABA1B324367}"/>
                </a:ext>
              </a:extLst>
            </p:cNvPr>
            <p:cNvSpPr/>
            <p:nvPr/>
          </p:nvSpPr>
          <p:spPr>
            <a:xfrm>
              <a:off x="7675524" y="5326958"/>
              <a:ext cx="783348" cy="842926"/>
            </a:xfrm>
            <a:custGeom>
              <a:avLst/>
              <a:gdLst>
                <a:gd name="csX0" fmla="*/ 421463 w 783348"/>
                <a:gd name="csY0" fmla="*/ 0 h 842926"/>
                <a:gd name="csX1" fmla="*/ 0 w 783348"/>
                <a:gd name="csY1" fmla="*/ 421445 h 842926"/>
                <a:gd name="csX2" fmla="*/ 421463 w 783348"/>
                <a:gd name="csY2" fmla="*/ 842927 h 842926"/>
                <a:gd name="csX3" fmla="*/ 511898 w 783348"/>
                <a:gd name="csY3" fmla="*/ 833091 h 842926"/>
                <a:gd name="csX4" fmla="*/ 783348 w 783348"/>
                <a:gd name="csY4" fmla="*/ 205395 h 842926"/>
                <a:gd name="csX5" fmla="*/ 421463 w 783348"/>
                <a:gd name="csY5" fmla="*/ 0 h 842926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  <a:cxn ang="0">
                  <a:pos x="csX5" y="csY5"/>
                </a:cxn>
              </a:cxnLst>
              <a:rect l="l" t="t" r="r" b="b"/>
              <a:pathLst>
                <a:path w="783348" h="842926">
                  <a:moveTo>
                    <a:pt x="421463" y="0"/>
                  </a:moveTo>
                  <a:cubicBezTo>
                    <a:pt x="188697" y="0"/>
                    <a:pt x="0" y="188697"/>
                    <a:pt x="0" y="421445"/>
                  </a:cubicBezTo>
                  <a:cubicBezTo>
                    <a:pt x="0" y="654231"/>
                    <a:pt x="188697" y="842927"/>
                    <a:pt x="421463" y="842927"/>
                  </a:cubicBezTo>
                  <a:cubicBezTo>
                    <a:pt x="452524" y="842927"/>
                    <a:pt x="482744" y="839486"/>
                    <a:pt x="511898" y="833091"/>
                  </a:cubicBezTo>
                  <a:lnTo>
                    <a:pt x="783348" y="205395"/>
                  </a:lnTo>
                  <a:cubicBezTo>
                    <a:pt x="709734" y="82383"/>
                    <a:pt x="575248" y="0"/>
                    <a:pt x="421463" y="0"/>
                  </a:cubicBezTo>
                  <a:close/>
                </a:path>
              </a:pathLst>
            </a:custGeom>
            <a:solidFill>
              <a:srgbClr val="2DE8BE"/>
            </a:solidFill>
            <a:ln w="9030" cap="flat">
              <a:noFill/>
              <a:prstDash val="solid"/>
              <a:miter/>
            </a:ln>
          </p:spPr>
        </p:sp>
        <p:sp>
          <p:nvSpPr>
            <p:cNvPr id="26" name="Freihandform 25">
              <a:extLst>
                <a:ext uri="{FF2B5EF4-FFF2-40B4-BE49-F238E27FC236}">
                  <a16:creationId xmlns:a16="http://schemas.microsoft.com/office/drawing/2014/main" id="{FF4AE85B-B1EE-3368-7891-FF17F53580DE}"/>
                </a:ext>
              </a:extLst>
            </p:cNvPr>
            <p:cNvSpPr/>
            <p:nvPr/>
          </p:nvSpPr>
          <p:spPr>
            <a:xfrm>
              <a:off x="7997449" y="5356343"/>
              <a:ext cx="1005273" cy="1656081"/>
            </a:xfrm>
            <a:custGeom>
              <a:avLst/>
              <a:gdLst>
                <a:gd name="csX0" fmla="*/ 1005273 w 1005273"/>
                <a:gd name="csY0" fmla="*/ 0 h 1656081"/>
                <a:gd name="csX1" fmla="*/ 289129 w 1005273"/>
                <a:gd name="csY1" fmla="*/ 1656081 h 1656081"/>
                <a:gd name="csX2" fmla="*/ 0 w 1005273"/>
                <a:gd name="csY2" fmla="*/ 1656081 h 1656081"/>
                <a:gd name="csX3" fmla="*/ 716148 w 1005273"/>
                <a:gd name="csY3" fmla="*/ 0 h 1656081"/>
                <a:gd name="csX4" fmla="*/ 1005273 w 1005273"/>
                <a:gd name="csY4" fmla="*/ 0 h 1656081"/>
              </a:gdLst>
              <a:ahLst/>
              <a:cxnLst>
                <a:cxn ang="0">
                  <a:pos x="csX0" y="csY0"/>
                </a:cxn>
                <a:cxn ang="0">
                  <a:pos x="csX1" y="csY1"/>
                </a:cxn>
                <a:cxn ang="0">
                  <a:pos x="csX2" y="csY2"/>
                </a:cxn>
                <a:cxn ang="0">
                  <a:pos x="csX3" y="csY3"/>
                </a:cxn>
                <a:cxn ang="0">
                  <a:pos x="csX4" y="csY4"/>
                </a:cxn>
              </a:cxnLst>
              <a:rect l="l" t="t" r="r" b="b"/>
              <a:pathLst>
                <a:path w="1005273" h="1656081">
                  <a:moveTo>
                    <a:pt x="1005273" y="0"/>
                  </a:moveTo>
                  <a:lnTo>
                    <a:pt x="289129" y="1656081"/>
                  </a:lnTo>
                  <a:lnTo>
                    <a:pt x="0" y="1656081"/>
                  </a:lnTo>
                  <a:lnTo>
                    <a:pt x="716148" y="0"/>
                  </a:lnTo>
                  <a:lnTo>
                    <a:pt x="1005273" y="0"/>
                  </a:lnTo>
                  <a:close/>
                </a:path>
              </a:pathLst>
            </a:custGeom>
            <a:solidFill>
              <a:srgbClr val="141414"/>
            </a:solidFill>
            <a:ln w="9030" cap="flat">
              <a:noFill/>
              <a:prstDash val="solid"/>
              <a:miter/>
            </a:ln>
          </p:spPr>
        </p:sp>
      </p:grpSp>
    </p:spTree>
    <p:extLst>
      <p:ext uri="{BB962C8B-B14F-4D97-AF65-F5344CB8AC3E}">
        <p14:creationId xmlns:p14="http://schemas.microsoft.com/office/powerpoint/2010/main" val="4911165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320">
          <p15:clr>
            <a:srgbClr val="FBAE40"/>
          </p15:clr>
        </p15:guide>
        <p15:guide id="2" pos="768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-centere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4E923FA-C630-DB62-82C6-52CE9CF652F2}"/>
              </a:ext>
            </a:extLst>
          </p:cNvPr>
          <p:cNvGrpSpPr/>
          <p:nvPr userDrawn="1"/>
        </p:nvGrpSpPr>
        <p:grpSpPr>
          <a:xfrm rot="17100000">
            <a:off x="17629276" y="-467882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CCA9A039-25B2-C2CD-99EE-227E029FF1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DA9F4A25-472C-D3D3-76ED-9EB05498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95ECA14F-15BE-C17C-D80F-958ED4E546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CB868422-8B75-0F8E-4D9C-C6967F504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B4F49C9E-3FD0-DF96-5560-8554794F3B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6E4E69D3-314C-ECB4-909E-763065AE9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5063820-6BF2-8BCC-9BC5-CE86DA5FCA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9A795593-2509-5702-3396-029B77A8E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4E68B9C6-A6CC-2212-DFBE-310F845B11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687E7BE0-A528-7740-EFC6-9D6C1C91E0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77C59EA9-F522-762A-D970-C7877ABAB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E378136F-FD0D-6246-2715-E5A3C4AFA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BD840E26-5FA5-2D8D-49D8-2B9051B2B4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A5CFDDA3-DDE3-36A1-2542-1B4E863466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D03A61C-9D52-DC47-5852-AC03AE7C9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EA8EBEB9-26A9-CFAE-8D87-56883EA67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C1D0BD2D-0FA0-FC52-4D8D-ACB9011521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3255E250-601A-78D6-BFB0-3549A8480F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FCEDB5FB-64E9-93AE-0F88-C120FBCA8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1F23C724-F59D-3D02-729C-4E7882A10D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E4113892-0FE7-B1E8-574F-61113FB54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844729" y="9067868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B0101B3F-FD8B-E310-7CE5-C1A5A5CEF5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0B5684D-AC74-44DB-D2C5-1190484975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4DEF092-450B-B241-C716-63A4830A8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2" name="Titel 1">
            <a:extLst>
              <a:ext uri="{FF2B5EF4-FFF2-40B4-BE49-F238E27FC236}">
                <a16:creationId xmlns:a16="http://schemas.microsoft.com/office/drawing/2014/main" id="{5A489AF2-5695-8AFB-7659-9666B6D7A03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66549" y="5634037"/>
            <a:ext cx="21034375" cy="2651125"/>
          </a:xfrm>
          <a:prstGeom prst="rect">
            <a:avLst/>
          </a:prstGeom>
        </p:spPr>
        <p:txBody>
          <a:bodyPr/>
          <a:lstStyle>
            <a:lvl1pPr algn="ctr">
              <a:defRPr sz="120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 dirty="0"/>
              <a:t>Headline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1362C693-5CD1-AD5A-8309-C0251A37AEC0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11" name="Image 2" descr=" ">
              <a:extLst>
                <a:ext uri="{FF2B5EF4-FFF2-40B4-BE49-F238E27FC236}">
                  <a16:creationId xmlns:a16="http://schemas.microsoft.com/office/drawing/2014/main" id="{E984A3E4-1396-66BD-AF93-2ABD338685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32" name="Image 3" descr=" ">
              <a:extLst>
                <a:ext uri="{FF2B5EF4-FFF2-40B4-BE49-F238E27FC236}">
                  <a16:creationId xmlns:a16="http://schemas.microsoft.com/office/drawing/2014/main" id="{A6BF99B3-6941-A598-3DC5-EEE978C3D51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922601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Headline+Bild-centere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uppieren 2">
            <a:extLst>
              <a:ext uri="{FF2B5EF4-FFF2-40B4-BE49-F238E27FC236}">
                <a16:creationId xmlns:a16="http://schemas.microsoft.com/office/drawing/2014/main" id="{34E923FA-C630-DB62-82C6-52CE9CF652F2}"/>
              </a:ext>
            </a:extLst>
          </p:cNvPr>
          <p:cNvGrpSpPr/>
          <p:nvPr userDrawn="1"/>
        </p:nvGrpSpPr>
        <p:grpSpPr>
          <a:xfrm rot="17100000">
            <a:off x="17629276" y="-467882"/>
            <a:ext cx="6306872" cy="6141448"/>
            <a:chOff x="17968783" y="7357678"/>
            <a:chExt cx="6306872" cy="6141449"/>
          </a:xfrm>
        </p:grpSpPr>
        <p:pic>
          <p:nvPicPr>
            <p:cNvPr id="4" name="Image 1" descr=" ">
              <a:extLst>
                <a:ext uri="{FF2B5EF4-FFF2-40B4-BE49-F238E27FC236}">
                  <a16:creationId xmlns:a16="http://schemas.microsoft.com/office/drawing/2014/main" id="{CCA9A039-25B2-C2CD-99EE-227E029FF1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5" name="Image 2" descr=" ">
              <a:extLst>
                <a:ext uri="{FF2B5EF4-FFF2-40B4-BE49-F238E27FC236}">
                  <a16:creationId xmlns:a16="http://schemas.microsoft.com/office/drawing/2014/main" id="{DA9F4A25-472C-D3D3-76ED-9EB05498223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95ECA14F-15BE-C17C-D80F-958ED4E5463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CB868422-8B75-0F8E-4D9C-C6967F5044D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8" name="Image 5" descr=" ">
              <a:extLst>
                <a:ext uri="{FF2B5EF4-FFF2-40B4-BE49-F238E27FC236}">
                  <a16:creationId xmlns:a16="http://schemas.microsoft.com/office/drawing/2014/main" id="{B4F49C9E-3FD0-DF96-5560-8554794F3BA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9" name="Image 6" descr=" ">
              <a:extLst>
                <a:ext uri="{FF2B5EF4-FFF2-40B4-BE49-F238E27FC236}">
                  <a16:creationId xmlns:a16="http://schemas.microsoft.com/office/drawing/2014/main" id="{6E4E69D3-314C-ECB4-909E-763065AE9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4" name="Image 7" descr=" ">
              <a:extLst>
                <a:ext uri="{FF2B5EF4-FFF2-40B4-BE49-F238E27FC236}">
                  <a16:creationId xmlns:a16="http://schemas.microsoft.com/office/drawing/2014/main" id="{85063820-6BF2-8BCC-9BC5-CE86DA5FCA2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5" name="Image 8" descr=" ">
              <a:extLst>
                <a:ext uri="{FF2B5EF4-FFF2-40B4-BE49-F238E27FC236}">
                  <a16:creationId xmlns:a16="http://schemas.microsoft.com/office/drawing/2014/main" id="{9A795593-2509-5702-3396-029B77A8EF5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6" name="Image 9" descr=" ">
              <a:extLst>
                <a:ext uri="{FF2B5EF4-FFF2-40B4-BE49-F238E27FC236}">
                  <a16:creationId xmlns:a16="http://schemas.microsoft.com/office/drawing/2014/main" id="{4E68B9C6-A6CC-2212-DFBE-310F845B11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7" name="Image 10" descr=" ">
              <a:extLst>
                <a:ext uri="{FF2B5EF4-FFF2-40B4-BE49-F238E27FC236}">
                  <a16:creationId xmlns:a16="http://schemas.microsoft.com/office/drawing/2014/main" id="{687E7BE0-A528-7740-EFC6-9D6C1C91E02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8" name="Image 11" descr=" ">
              <a:extLst>
                <a:ext uri="{FF2B5EF4-FFF2-40B4-BE49-F238E27FC236}">
                  <a16:creationId xmlns:a16="http://schemas.microsoft.com/office/drawing/2014/main" id="{77C59EA9-F522-762A-D970-C7877ABABAB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9" name="Image 12" descr=" ">
              <a:extLst>
                <a:ext uri="{FF2B5EF4-FFF2-40B4-BE49-F238E27FC236}">
                  <a16:creationId xmlns:a16="http://schemas.microsoft.com/office/drawing/2014/main" id="{E378136F-FD0D-6246-2715-E5A3C4AFA8C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20" name="Image 13" descr=" ">
              <a:extLst>
                <a:ext uri="{FF2B5EF4-FFF2-40B4-BE49-F238E27FC236}">
                  <a16:creationId xmlns:a16="http://schemas.microsoft.com/office/drawing/2014/main" id="{BD840E26-5FA5-2D8D-49D8-2B9051B2B4F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21" name="Image 14" descr=" ">
              <a:extLst>
                <a:ext uri="{FF2B5EF4-FFF2-40B4-BE49-F238E27FC236}">
                  <a16:creationId xmlns:a16="http://schemas.microsoft.com/office/drawing/2014/main" id="{A5CFDDA3-DDE3-36A1-2542-1B4E863466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22" name="Image 15" descr=" ">
              <a:extLst>
                <a:ext uri="{FF2B5EF4-FFF2-40B4-BE49-F238E27FC236}">
                  <a16:creationId xmlns:a16="http://schemas.microsoft.com/office/drawing/2014/main" id="{BD03A61C-9D52-DC47-5852-AC03AE7C93D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3" name="Image 16" descr=" ">
              <a:extLst>
                <a:ext uri="{FF2B5EF4-FFF2-40B4-BE49-F238E27FC236}">
                  <a16:creationId xmlns:a16="http://schemas.microsoft.com/office/drawing/2014/main" id="{EA8EBEB9-26A9-CFAE-8D87-56883EA6724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4" name="Image 17" descr=" ">
              <a:extLst>
                <a:ext uri="{FF2B5EF4-FFF2-40B4-BE49-F238E27FC236}">
                  <a16:creationId xmlns:a16="http://schemas.microsoft.com/office/drawing/2014/main" id="{C1D0BD2D-0FA0-FC52-4D8D-ACB9011521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5" name="Image 18" descr=" ">
              <a:extLst>
                <a:ext uri="{FF2B5EF4-FFF2-40B4-BE49-F238E27FC236}">
                  <a16:creationId xmlns:a16="http://schemas.microsoft.com/office/drawing/2014/main" id="{3255E250-601A-78D6-BFB0-3549A8480FF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6" name="Image 19" descr=" ">
              <a:extLst>
                <a:ext uri="{FF2B5EF4-FFF2-40B4-BE49-F238E27FC236}">
                  <a16:creationId xmlns:a16="http://schemas.microsoft.com/office/drawing/2014/main" id="{FCEDB5FB-64E9-93AE-0F88-C120FBCA8E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7" name="Image 20" descr=" ">
              <a:extLst>
                <a:ext uri="{FF2B5EF4-FFF2-40B4-BE49-F238E27FC236}">
                  <a16:creationId xmlns:a16="http://schemas.microsoft.com/office/drawing/2014/main" id="{1F23C724-F59D-3D02-729C-4E7882A10D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1" descr=" ">
              <a:extLst>
                <a:ext uri="{FF2B5EF4-FFF2-40B4-BE49-F238E27FC236}">
                  <a16:creationId xmlns:a16="http://schemas.microsoft.com/office/drawing/2014/main" id="{E4113892-0FE7-B1E8-574F-61113FB54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844729" y="9067868"/>
              <a:ext cx="152444" cy="152425"/>
            </a:xfrm>
            <a:prstGeom prst="rect">
              <a:avLst/>
            </a:prstGeom>
          </p:spPr>
        </p:pic>
        <p:pic>
          <p:nvPicPr>
            <p:cNvPr id="29" name="Image 22" descr=" ">
              <a:extLst>
                <a:ext uri="{FF2B5EF4-FFF2-40B4-BE49-F238E27FC236}">
                  <a16:creationId xmlns:a16="http://schemas.microsoft.com/office/drawing/2014/main" id="{B0101B3F-FD8B-E310-7CE5-C1A5A5CEF5E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30" name="Image 23" descr=" ">
              <a:extLst>
                <a:ext uri="{FF2B5EF4-FFF2-40B4-BE49-F238E27FC236}">
                  <a16:creationId xmlns:a16="http://schemas.microsoft.com/office/drawing/2014/main" id="{70B5684D-AC74-44DB-D2C5-1190484975E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31" name="Image 24" descr=" ">
              <a:extLst>
                <a:ext uri="{FF2B5EF4-FFF2-40B4-BE49-F238E27FC236}">
                  <a16:creationId xmlns:a16="http://schemas.microsoft.com/office/drawing/2014/main" id="{A4DEF092-450B-B241-C716-63A4830A8C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44" name="Bildplatzhalter 42">
            <a:extLst>
              <a:ext uri="{FF2B5EF4-FFF2-40B4-BE49-F238E27FC236}">
                <a16:creationId xmlns:a16="http://schemas.microsoft.com/office/drawing/2014/main" id="{61922001-3570-F3FB-0A98-A383C46FB64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705600" y="4854807"/>
            <a:ext cx="3103563" cy="31035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Avenir Book" panose="02000503020000020003" pitchFamily="2" charset="0"/>
              </a:defRPr>
            </a:lvl1pPr>
          </a:lstStyle>
          <a:p>
            <a:r>
              <a:rPr lang="de-DE"/>
              <a:t>Bild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2A62E601-D7D8-5570-38F0-6374E172B48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5103" y="5442753"/>
            <a:ext cx="11836400" cy="2515617"/>
          </a:xfrm>
          <a:prstGeom prst="rect">
            <a:avLst/>
          </a:prstGeom>
        </p:spPr>
        <p:txBody>
          <a:bodyPr/>
          <a:lstStyle>
            <a:lvl1pPr>
              <a:defRPr sz="12000" b="0" i="0">
                <a:solidFill>
                  <a:srgbClr val="141414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Headline</a:t>
            </a:r>
          </a:p>
        </p:txBody>
      </p:sp>
      <p:grpSp>
        <p:nvGrpSpPr>
          <p:cNvPr id="10" name="Gruppieren 9">
            <a:extLst>
              <a:ext uri="{FF2B5EF4-FFF2-40B4-BE49-F238E27FC236}">
                <a16:creationId xmlns:a16="http://schemas.microsoft.com/office/drawing/2014/main" id="{723CCD29-7786-B89F-0E33-C9584ED36390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35" name="Image 2" descr=" ">
              <a:extLst>
                <a:ext uri="{FF2B5EF4-FFF2-40B4-BE49-F238E27FC236}">
                  <a16:creationId xmlns:a16="http://schemas.microsoft.com/office/drawing/2014/main" id="{D6042B7E-9CC3-1E63-3C30-09ED931E1E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36" name="Image 3" descr=" ">
              <a:extLst>
                <a:ext uri="{FF2B5EF4-FFF2-40B4-BE49-F238E27FC236}">
                  <a16:creationId xmlns:a16="http://schemas.microsoft.com/office/drawing/2014/main" id="{0C98A198-47A2-9FAD-5EAC-B2882EF6CCE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2818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tro_Logo+Kundenlogo-centered he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2">
            <a:extLst>
              <a:ext uri="{FF2B5EF4-FFF2-40B4-BE49-F238E27FC236}">
                <a16:creationId xmlns:a16="http://schemas.microsoft.com/office/drawing/2014/main" id="{5DA9DCEE-5449-CA94-687E-69B5FBC403F6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0204704" y="4547108"/>
            <a:ext cx="7927975" cy="336499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latin typeface="+mj-lt"/>
              </a:defRPr>
            </a:lvl1pPr>
          </a:lstStyle>
          <a:p>
            <a:r>
              <a:rPr lang="de-DE"/>
              <a:t>Bild einfügen</a:t>
            </a:r>
          </a:p>
        </p:txBody>
      </p:sp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EC0CAF0A-63AE-686D-79CE-A27274B1E3EE}"/>
              </a:ext>
            </a:extLst>
          </p:cNvPr>
          <p:cNvGrpSpPr/>
          <p:nvPr userDrawn="1"/>
        </p:nvGrpSpPr>
        <p:grpSpPr>
          <a:xfrm>
            <a:off x="7206526" y="4858004"/>
            <a:ext cx="2159279" cy="2743200"/>
            <a:chOff x="11126591" y="5613400"/>
            <a:chExt cx="2159279" cy="2743200"/>
          </a:xfrm>
        </p:grpSpPr>
        <p:pic>
          <p:nvPicPr>
            <p:cNvPr id="3" name="Image 26" descr=" ">
              <a:extLst>
                <a:ext uri="{FF2B5EF4-FFF2-40B4-BE49-F238E27FC236}">
                  <a16:creationId xmlns:a16="http://schemas.microsoft.com/office/drawing/2014/main" id="{5D9C20B1-54C9-CF55-BEC8-02D48C03EB9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p:blipFill>
          <p:spPr>
            <a:xfrm>
              <a:off x="11651176" y="5661670"/>
              <a:ext cx="1634694" cy="2694930"/>
            </a:xfrm>
            <a:prstGeom prst="rect">
              <a:avLst/>
            </a:prstGeom>
          </p:spPr>
        </p:pic>
        <p:pic>
          <p:nvPicPr>
            <p:cNvPr id="6" name="Image 27" descr=" ">
              <a:extLst>
                <a:ext uri="{FF2B5EF4-FFF2-40B4-BE49-F238E27FC236}">
                  <a16:creationId xmlns:a16="http://schemas.microsoft.com/office/drawing/2014/main" id="{54759E3F-AF9A-254E-E0F4-C0898E85EF3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1126591" y="5613400"/>
              <a:ext cx="1275240" cy="1371600"/>
            </a:xfrm>
            <a:prstGeom prst="rect">
              <a:avLst/>
            </a:prstGeom>
          </p:spPr>
        </p:pic>
      </p:grpSp>
      <p:grpSp>
        <p:nvGrpSpPr>
          <p:cNvPr id="4" name="Gruppieren 3">
            <a:extLst>
              <a:ext uri="{FF2B5EF4-FFF2-40B4-BE49-F238E27FC236}">
                <a16:creationId xmlns:a16="http://schemas.microsoft.com/office/drawing/2014/main" id="{D6D307EB-2ED3-0A44-0DFC-4E791B203D57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7" name="Image 2" descr=" ">
              <a:extLst>
                <a:ext uri="{FF2B5EF4-FFF2-40B4-BE49-F238E27FC236}">
                  <a16:creationId xmlns:a16="http://schemas.microsoft.com/office/drawing/2014/main" id="{035F35BA-6265-9C50-3605-DAABC82DEFA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8" name="Image 3" descr=" ">
              <a:extLst>
                <a:ext uri="{FF2B5EF4-FFF2-40B4-BE49-F238E27FC236}">
                  <a16:creationId xmlns:a16="http://schemas.microsoft.com/office/drawing/2014/main" id="{54EA6611-8AC7-E3D3-C4F2-0054D301AE8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851907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9.svg"/><Relationship Id="rId5" Type="http://schemas.openxmlformats.org/officeDocument/2006/relationships/image" Target="../media/image68.sv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13" Type="http://schemas.openxmlformats.org/officeDocument/2006/relationships/image" Target="../media/image35.sv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" Type="http://schemas.openxmlformats.org/officeDocument/2006/relationships/slideLayout" Target="../slideLayouts/slideLayout18.xml"/><Relationship Id="rId21" Type="http://schemas.openxmlformats.org/officeDocument/2006/relationships/image" Target="../media/image43.svg"/><Relationship Id="rId7" Type="http://schemas.openxmlformats.org/officeDocument/2006/relationships/image" Target="../media/image29.svg"/><Relationship Id="rId12" Type="http://schemas.openxmlformats.org/officeDocument/2006/relationships/image" Target="../media/image34.sv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2" Type="http://schemas.openxmlformats.org/officeDocument/2006/relationships/slideLayout" Target="../slideLayouts/slideLayout17.xml"/><Relationship Id="rId16" Type="http://schemas.openxmlformats.org/officeDocument/2006/relationships/image" Target="../media/image38.svg"/><Relationship Id="rId20" Type="http://schemas.openxmlformats.org/officeDocument/2006/relationships/image" Target="../media/image42.svg"/><Relationship Id="rId29" Type="http://schemas.openxmlformats.org/officeDocument/2006/relationships/image" Target="../media/image68.sv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8.svg"/><Relationship Id="rId11" Type="http://schemas.openxmlformats.org/officeDocument/2006/relationships/image" Target="../media/image33.svg"/><Relationship Id="rId24" Type="http://schemas.openxmlformats.org/officeDocument/2006/relationships/image" Target="../media/image46.svg"/><Relationship Id="rId5" Type="http://schemas.openxmlformats.org/officeDocument/2006/relationships/image" Target="../media/image27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28" Type="http://schemas.openxmlformats.org/officeDocument/2006/relationships/image" Target="../media/image50.svg"/><Relationship Id="rId10" Type="http://schemas.openxmlformats.org/officeDocument/2006/relationships/image" Target="../media/image32.svg"/><Relationship Id="rId19" Type="http://schemas.openxmlformats.org/officeDocument/2006/relationships/image" Target="../media/image41.svg"/><Relationship Id="rId4" Type="http://schemas.openxmlformats.org/officeDocument/2006/relationships/theme" Target="../theme/theme3.xml"/><Relationship Id="rId9" Type="http://schemas.openxmlformats.org/officeDocument/2006/relationships/image" Target="../media/image31.sv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svg"/><Relationship Id="rId30" Type="http://schemas.openxmlformats.org/officeDocument/2006/relationships/image" Target="../media/image69.sv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image" Target="../media/image35.svg"/><Relationship Id="rId18" Type="http://schemas.openxmlformats.org/officeDocument/2006/relationships/image" Target="../media/image40.svg"/><Relationship Id="rId26" Type="http://schemas.openxmlformats.org/officeDocument/2006/relationships/image" Target="../media/image48.svg"/><Relationship Id="rId39" Type="http://schemas.openxmlformats.org/officeDocument/2006/relationships/image" Target="../media/image13.svg"/><Relationship Id="rId21" Type="http://schemas.openxmlformats.org/officeDocument/2006/relationships/image" Target="../media/image43.svg"/><Relationship Id="rId34" Type="http://schemas.openxmlformats.org/officeDocument/2006/relationships/image" Target="../media/image8.svg"/><Relationship Id="rId42" Type="http://schemas.openxmlformats.org/officeDocument/2006/relationships/image" Target="../media/image16.svg"/><Relationship Id="rId47" Type="http://schemas.openxmlformats.org/officeDocument/2006/relationships/image" Target="../media/image21.svg"/><Relationship Id="rId50" Type="http://schemas.openxmlformats.org/officeDocument/2006/relationships/image" Target="../media/image24.svg"/><Relationship Id="rId7" Type="http://schemas.openxmlformats.org/officeDocument/2006/relationships/image" Target="../media/image29.svg"/><Relationship Id="rId2" Type="http://schemas.openxmlformats.org/officeDocument/2006/relationships/slideLayout" Target="../slideLayouts/slideLayout20.xml"/><Relationship Id="rId16" Type="http://schemas.openxmlformats.org/officeDocument/2006/relationships/image" Target="../media/image38.svg"/><Relationship Id="rId29" Type="http://schemas.openxmlformats.org/officeDocument/2006/relationships/image" Target="../media/image3.svg"/><Relationship Id="rId11" Type="http://schemas.openxmlformats.org/officeDocument/2006/relationships/image" Target="../media/image33.svg"/><Relationship Id="rId24" Type="http://schemas.openxmlformats.org/officeDocument/2006/relationships/image" Target="../media/image46.svg"/><Relationship Id="rId32" Type="http://schemas.openxmlformats.org/officeDocument/2006/relationships/image" Target="../media/image6.svg"/><Relationship Id="rId37" Type="http://schemas.openxmlformats.org/officeDocument/2006/relationships/image" Target="../media/image11.svg"/><Relationship Id="rId40" Type="http://schemas.openxmlformats.org/officeDocument/2006/relationships/image" Target="../media/image14.svg"/><Relationship Id="rId45" Type="http://schemas.openxmlformats.org/officeDocument/2006/relationships/image" Target="../media/image19.svg"/><Relationship Id="rId53" Type="http://schemas.openxmlformats.org/officeDocument/2006/relationships/image" Target="../media/image68.svg"/><Relationship Id="rId5" Type="http://schemas.openxmlformats.org/officeDocument/2006/relationships/image" Target="../media/image27.svg"/><Relationship Id="rId10" Type="http://schemas.openxmlformats.org/officeDocument/2006/relationships/image" Target="../media/image32.svg"/><Relationship Id="rId19" Type="http://schemas.openxmlformats.org/officeDocument/2006/relationships/image" Target="../media/image41.svg"/><Relationship Id="rId31" Type="http://schemas.openxmlformats.org/officeDocument/2006/relationships/image" Target="../media/image5.svg"/><Relationship Id="rId44" Type="http://schemas.openxmlformats.org/officeDocument/2006/relationships/image" Target="../media/image18.svg"/><Relationship Id="rId52" Type="http://schemas.openxmlformats.org/officeDocument/2006/relationships/image" Target="../media/image26.svg"/><Relationship Id="rId4" Type="http://schemas.openxmlformats.org/officeDocument/2006/relationships/theme" Target="../theme/theme4.xml"/><Relationship Id="rId9" Type="http://schemas.openxmlformats.org/officeDocument/2006/relationships/image" Target="../media/image31.svg"/><Relationship Id="rId14" Type="http://schemas.openxmlformats.org/officeDocument/2006/relationships/image" Target="../media/image36.svg"/><Relationship Id="rId22" Type="http://schemas.openxmlformats.org/officeDocument/2006/relationships/image" Target="../media/image44.svg"/><Relationship Id="rId27" Type="http://schemas.openxmlformats.org/officeDocument/2006/relationships/image" Target="../media/image49.svg"/><Relationship Id="rId30" Type="http://schemas.openxmlformats.org/officeDocument/2006/relationships/image" Target="../media/image4.svg"/><Relationship Id="rId35" Type="http://schemas.openxmlformats.org/officeDocument/2006/relationships/image" Target="../media/image9.svg"/><Relationship Id="rId43" Type="http://schemas.openxmlformats.org/officeDocument/2006/relationships/image" Target="../media/image17.svg"/><Relationship Id="rId48" Type="http://schemas.openxmlformats.org/officeDocument/2006/relationships/image" Target="../media/image22.svg"/><Relationship Id="rId8" Type="http://schemas.openxmlformats.org/officeDocument/2006/relationships/image" Target="../media/image30.svg"/><Relationship Id="rId51" Type="http://schemas.openxmlformats.org/officeDocument/2006/relationships/image" Target="../media/image25.svg"/><Relationship Id="rId3" Type="http://schemas.openxmlformats.org/officeDocument/2006/relationships/slideLayout" Target="../slideLayouts/slideLayout21.xml"/><Relationship Id="rId12" Type="http://schemas.openxmlformats.org/officeDocument/2006/relationships/image" Target="../media/image34.svg"/><Relationship Id="rId17" Type="http://schemas.openxmlformats.org/officeDocument/2006/relationships/image" Target="../media/image39.svg"/><Relationship Id="rId25" Type="http://schemas.openxmlformats.org/officeDocument/2006/relationships/image" Target="../media/image47.svg"/><Relationship Id="rId33" Type="http://schemas.openxmlformats.org/officeDocument/2006/relationships/image" Target="../media/image7.svg"/><Relationship Id="rId38" Type="http://schemas.openxmlformats.org/officeDocument/2006/relationships/image" Target="../media/image12.svg"/><Relationship Id="rId46" Type="http://schemas.openxmlformats.org/officeDocument/2006/relationships/image" Target="../media/image20.svg"/><Relationship Id="rId20" Type="http://schemas.openxmlformats.org/officeDocument/2006/relationships/image" Target="../media/image42.svg"/><Relationship Id="rId41" Type="http://schemas.openxmlformats.org/officeDocument/2006/relationships/image" Target="../media/image15.svg"/><Relationship Id="rId54" Type="http://schemas.openxmlformats.org/officeDocument/2006/relationships/image" Target="../media/image69.sv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8.svg"/><Relationship Id="rId15" Type="http://schemas.openxmlformats.org/officeDocument/2006/relationships/image" Target="../media/image37.svg"/><Relationship Id="rId23" Type="http://schemas.openxmlformats.org/officeDocument/2006/relationships/image" Target="../media/image45.svg"/><Relationship Id="rId28" Type="http://schemas.openxmlformats.org/officeDocument/2006/relationships/image" Target="../media/image50.svg"/><Relationship Id="rId36" Type="http://schemas.openxmlformats.org/officeDocument/2006/relationships/image" Target="../media/image10.svg"/><Relationship Id="rId49" Type="http://schemas.openxmlformats.org/officeDocument/2006/relationships/image" Target="../media/image23.svg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4.xml"/><Relationship Id="rId18" Type="http://schemas.openxmlformats.org/officeDocument/2006/relationships/image" Target="../media/image29.svg"/><Relationship Id="rId26" Type="http://schemas.openxmlformats.org/officeDocument/2006/relationships/image" Target="../media/image37.svg"/><Relationship Id="rId39" Type="http://schemas.openxmlformats.org/officeDocument/2006/relationships/image" Target="../media/image50.svg"/><Relationship Id="rId21" Type="http://schemas.openxmlformats.org/officeDocument/2006/relationships/image" Target="../media/image32.svg"/><Relationship Id="rId34" Type="http://schemas.openxmlformats.org/officeDocument/2006/relationships/image" Target="../media/image45.svg"/><Relationship Id="rId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23.xml"/><Relationship Id="rId16" Type="http://schemas.openxmlformats.org/officeDocument/2006/relationships/image" Target="../media/image27.svg"/><Relationship Id="rId20" Type="http://schemas.openxmlformats.org/officeDocument/2006/relationships/image" Target="../media/image31.svg"/><Relationship Id="rId29" Type="http://schemas.openxmlformats.org/officeDocument/2006/relationships/image" Target="../media/image40.svg"/><Relationship Id="rId41" Type="http://schemas.openxmlformats.org/officeDocument/2006/relationships/image" Target="../media/image69.svg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24" Type="http://schemas.openxmlformats.org/officeDocument/2006/relationships/image" Target="../media/image35.svg"/><Relationship Id="rId32" Type="http://schemas.openxmlformats.org/officeDocument/2006/relationships/image" Target="../media/image43.svg"/><Relationship Id="rId37" Type="http://schemas.openxmlformats.org/officeDocument/2006/relationships/image" Target="../media/image48.svg"/><Relationship Id="rId40" Type="http://schemas.openxmlformats.org/officeDocument/2006/relationships/image" Target="../media/image68.svg"/><Relationship Id="rId5" Type="http://schemas.openxmlformats.org/officeDocument/2006/relationships/slideLayout" Target="../slideLayouts/slideLayout26.xml"/><Relationship Id="rId15" Type="http://schemas.openxmlformats.org/officeDocument/2006/relationships/theme" Target="../theme/theme5.xml"/><Relationship Id="rId23" Type="http://schemas.openxmlformats.org/officeDocument/2006/relationships/image" Target="../media/image34.svg"/><Relationship Id="rId28" Type="http://schemas.openxmlformats.org/officeDocument/2006/relationships/image" Target="../media/image39.svg"/><Relationship Id="rId36" Type="http://schemas.openxmlformats.org/officeDocument/2006/relationships/image" Target="../media/image47.svg"/><Relationship Id="rId10" Type="http://schemas.openxmlformats.org/officeDocument/2006/relationships/slideLayout" Target="../slideLayouts/slideLayout31.xml"/><Relationship Id="rId19" Type="http://schemas.openxmlformats.org/officeDocument/2006/relationships/image" Target="../media/image30.svg"/><Relationship Id="rId31" Type="http://schemas.openxmlformats.org/officeDocument/2006/relationships/image" Target="../media/image42.svg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slideLayout" Target="../slideLayouts/slideLayout35.xml"/><Relationship Id="rId22" Type="http://schemas.openxmlformats.org/officeDocument/2006/relationships/image" Target="../media/image33.svg"/><Relationship Id="rId27" Type="http://schemas.openxmlformats.org/officeDocument/2006/relationships/image" Target="../media/image38.svg"/><Relationship Id="rId30" Type="http://schemas.openxmlformats.org/officeDocument/2006/relationships/image" Target="../media/image41.svg"/><Relationship Id="rId35" Type="http://schemas.openxmlformats.org/officeDocument/2006/relationships/image" Target="../media/image46.svg"/><Relationship Id="rId8" Type="http://schemas.openxmlformats.org/officeDocument/2006/relationships/slideLayout" Target="../slideLayouts/slideLayout29.xml"/><Relationship Id="rId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33.xml"/><Relationship Id="rId17" Type="http://schemas.openxmlformats.org/officeDocument/2006/relationships/image" Target="../media/image28.svg"/><Relationship Id="rId25" Type="http://schemas.openxmlformats.org/officeDocument/2006/relationships/image" Target="../media/image36.svg"/><Relationship Id="rId33" Type="http://schemas.openxmlformats.org/officeDocument/2006/relationships/image" Target="../media/image44.svg"/><Relationship Id="rId38" Type="http://schemas.openxmlformats.org/officeDocument/2006/relationships/image" Target="../media/image49.sv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Relationship Id="rId14" Type="http://schemas.openxmlformats.org/officeDocument/2006/relationships/image" Target="../media/image73.png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73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5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1911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  <p:sldLayoutId id="2147483840" r:id="rId1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4DE5CD35-9591-C19A-A87E-2D425D8ACEC6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3" name="Image 2" descr=" ">
              <a:extLst>
                <a:ext uri="{FF2B5EF4-FFF2-40B4-BE49-F238E27FC236}">
                  <a16:creationId xmlns:a16="http://schemas.microsoft.com/office/drawing/2014/main" id="{D41B0FA2-7D50-1026-E80F-D6632756504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4" name="Image 3" descr=" ">
              <a:extLst>
                <a:ext uri="{FF2B5EF4-FFF2-40B4-BE49-F238E27FC236}">
                  <a16:creationId xmlns:a16="http://schemas.microsoft.com/office/drawing/2014/main" id="{1E77834C-BEC7-5DE8-3486-B68ECB51A59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3259795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42" r:id="rId1"/>
    <p:sldLayoutId id="2147483843" r:id="rId2"/>
    <p:sldLayoutId id="2147483844" r:id="rId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  <p15:guide id="3" orient="horz" pos="2506" userDrawn="1">
          <p15:clr>
            <a:srgbClr val="F26B43"/>
          </p15:clr>
        </p15:guide>
        <p15:guide id="4" orient="horz" pos="3209" userDrawn="1">
          <p15:clr>
            <a:srgbClr val="F26B43"/>
          </p15:clr>
        </p15:guide>
        <p15:guide id="5" orient="horz" pos="3912" userDrawn="1">
          <p15:clr>
            <a:srgbClr val="F26B43"/>
          </p15:clr>
        </p15:guide>
        <p15:guide id="6" orient="horz" pos="7994" userDrawn="1">
          <p15:clr>
            <a:srgbClr val="F26B43"/>
          </p15:clr>
        </p15:guide>
        <p15:guide id="7" orient="horz" pos="1168" userDrawn="1">
          <p15:clr>
            <a:srgbClr val="F26B43"/>
          </p15:clr>
        </p15:guide>
        <p15:guide id="8" orient="horz" pos="4615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528C1C4-0A23-A622-0224-71253BFA5C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13106" y="3896431"/>
            <a:ext cx="21034375" cy="80383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Erste Ebene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</p:txBody>
      </p:sp>
      <p:grpSp>
        <p:nvGrpSpPr>
          <p:cNvPr id="31" name="Gruppieren 30">
            <a:extLst>
              <a:ext uri="{FF2B5EF4-FFF2-40B4-BE49-F238E27FC236}">
                <a16:creationId xmlns:a16="http://schemas.microsoft.com/office/drawing/2014/main" id="{56DD74FC-93B5-6C1F-0495-3F2C0032234A}"/>
              </a:ext>
            </a:extLst>
          </p:cNvPr>
          <p:cNvGrpSpPr/>
          <p:nvPr userDrawn="1"/>
        </p:nvGrpSpPr>
        <p:grpSpPr>
          <a:xfrm rot="17100000">
            <a:off x="17451478" y="-343717"/>
            <a:ext cx="6306872" cy="6141448"/>
            <a:chOff x="17968783" y="7357678"/>
            <a:chExt cx="6306872" cy="6141449"/>
          </a:xfrm>
        </p:grpSpPr>
        <p:pic>
          <p:nvPicPr>
            <p:cNvPr id="32" name="Image 1" descr=" ">
              <a:extLst>
                <a:ext uri="{FF2B5EF4-FFF2-40B4-BE49-F238E27FC236}">
                  <a16:creationId xmlns:a16="http://schemas.microsoft.com/office/drawing/2014/main" id="{644681A8-9107-06F3-4553-64953D82504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33" name="Image 2" descr=" ">
              <a:extLst>
                <a:ext uri="{FF2B5EF4-FFF2-40B4-BE49-F238E27FC236}">
                  <a16:creationId xmlns:a16="http://schemas.microsoft.com/office/drawing/2014/main" id="{A2DC822C-809E-BFF6-46C9-6986CB4FE0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34" name="Image 3" descr=" ">
              <a:extLst>
                <a:ext uri="{FF2B5EF4-FFF2-40B4-BE49-F238E27FC236}">
                  <a16:creationId xmlns:a16="http://schemas.microsoft.com/office/drawing/2014/main" id="{C27F3688-BDAB-562C-61F3-0D78754D160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35" name="Image 4" descr=" ">
              <a:extLst>
                <a:ext uri="{FF2B5EF4-FFF2-40B4-BE49-F238E27FC236}">
                  <a16:creationId xmlns:a16="http://schemas.microsoft.com/office/drawing/2014/main" id="{156814EF-EE04-3B14-0326-1C07566BF9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36" name="Image 5" descr=" ">
              <a:extLst>
                <a:ext uri="{FF2B5EF4-FFF2-40B4-BE49-F238E27FC236}">
                  <a16:creationId xmlns:a16="http://schemas.microsoft.com/office/drawing/2014/main" id="{B64171E4-1579-F812-FC35-B34796645F6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37" name="Image 6" descr=" ">
              <a:extLst>
                <a:ext uri="{FF2B5EF4-FFF2-40B4-BE49-F238E27FC236}">
                  <a16:creationId xmlns:a16="http://schemas.microsoft.com/office/drawing/2014/main" id="{61B2345A-2891-9FC0-ADFB-8F7FA550B86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38" name="Image 7" descr=" ">
              <a:extLst>
                <a:ext uri="{FF2B5EF4-FFF2-40B4-BE49-F238E27FC236}">
                  <a16:creationId xmlns:a16="http://schemas.microsoft.com/office/drawing/2014/main" id="{E779B5C9-0B2C-68CE-B4DB-DED9BF72796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39" name="Image 8" descr=" ">
              <a:extLst>
                <a:ext uri="{FF2B5EF4-FFF2-40B4-BE49-F238E27FC236}">
                  <a16:creationId xmlns:a16="http://schemas.microsoft.com/office/drawing/2014/main" id="{4A0B0993-2509-5E1C-17A5-58E2972F2BC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40" name="Image 9" descr=" ">
              <a:extLst>
                <a:ext uri="{FF2B5EF4-FFF2-40B4-BE49-F238E27FC236}">
                  <a16:creationId xmlns:a16="http://schemas.microsoft.com/office/drawing/2014/main" id="{17A7395F-F7C8-7534-1BED-D49870CE85B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41" name="Image 10" descr=" ">
              <a:extLst>
                <a:ext uri="{FF2B5EF4-FFF2-40B4-BE49-F238E27FC236}">
                  <a16:creationId xmlns:a16="http://schemas.microsoft.com/office/drawing/2014/main" id="{A856D32D-881C-5F7D-850C-57D422A2A01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42" name="Image 11" descr=" ">
              <a:extLst>
                <a:ext uri="{FF2B5EF4-FFF2-40B4-BE49-F238E27FC236}">
                  <a16:creationId xmlns:a16="http://schemas.microsoft.com/office/drawing/2014/main" id="{BC7ABC85-8A49-A1AF-0A91-7338F1FCF12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43" name="Image 12" descr=" ">
              <a:extLst>
                <a:ext uri="{FF2B5EF4-FFF2-40B4-BE49-F238E27FC236}">
                  <a16:creationId xmlns:a16="http://schemas.microsoft.com/office/drawing/2014/main" id="{1D39EC27-E924-869B-F453-6B47A78E6F4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44" name="Image 13" descr=" ">
              <a:extLst>
                <a:ext uri="{FF2B5EF4-FFF2-40B4-BE49-F238E27FC236}">
                  <a16:creationId xmlns:a16="http://schemas.microsoft.com/office/drawing/2014/main" id="{A4C5778E-E69A-9C7A-C21B-240243E1A7C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45" name="Image 14" descr=" ">
              <a:extLst>
                <a:ext uri="{FF2B5EF4-FFF2-40B4-BE49-F238E27FC236}">
                  <a16:creationId xmlns:a16="http://schemas.microsoft.com/office/drawing/2014/main" id="{AAB3BD6C-F5A1-132D-A6D6-E143152B2FF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6" name="Image 15" descr=" ">
              <a:extLst>
                <a:ext uri="{FF2B5EF4-FFF2-40B4-BE49-F238E27FC236}">
                  <a16:creationId xmlns:a16="http://schemas.microsoft.com/office/drawing/2014/main" id="{65C335E9-32B2-193C-ED82-008AA058B27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47" name="Image 16" descr=" ">
              <a:extLst>
                <a:ext uri="{FF2B5EF4-FFF2-40B4-BE49-F238E27FC236}">
                  <a16:creationId xmlns:a16="http://schemas.microsoft.com/office/drawing/2014/main" id="{0FC3E838-54DF-5BB2-4B34-AE6CB79CAE2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48" name="Image 17" descr=" ">
              <a:extLst>
                <a:ext uri="{FF2B5EF4-FFF2-40B4-BE49-F238E27FC236}">
                  <a16:creationId xmlns:a16="http://schemas.microsoft.com/office/drawing/2014/main" id="{867DE851-23EF-CB79-8B59-A9D25143214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49" name="Image 18" descr=" ">
              <a:extLst>
                <a:ext uri="{FF2B5EF4-FFF2-40B4-BE49-F238E27FC236}">
                  <a16:creationId xmlns:a16="http://schemas.microsoft.com/office/drawing/2014/main" id="{064BBE02-0374-6D6A-33EF-4532C2DA3F9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50" name="Image 19" descr=" ">
              <a:extLst>
                <a:ext uri="{FF2B5EF4-FFF2-40B4-BE49-F238E27FC236}">
                  <a16:creationId xmlns:a16="http://schemas.microsoft.com/office/drawing/2014/main" id="{5BB7EAD0-6B4D-786A-5462-A616BB97EEA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51" name="Image 20" descr=" ">
              <a:extLst>
                <a:ext uri="{FF2B5EF4-FFF2-40B4-BE49-F238E27FC236}">
                  <a16:creationId xmlns:a16="http://schemas.microsoft.com/office/drawing/2014/main" id="{789CE0FE-F1E0-D38F-3132-8E64B9BE63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52" name="Image 21" descr=" ">
              <a:extLst>
                <a:ext uri="{FF2B5EF4-FFF2-40B4-BE49-F238E27FC236}">
                  <a16:creationId xmlns:a16="http://schemas.microsoft.com/office/drawing/2014/main" id="{1648CC88-76A4-DC2C-5453-A37433F91C7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53" name="Image 22" descr=" ">
              <a:extLst>
                <a:ext uri="{FF2B5EF4-FFF2-40B4-BE49-F238E27FC236}">
                  <a16:creationId xmlns:a16="http://schemas.microsoft.com/office/drawing/2014/main" id="{44DA7958-EF1A-1D9B-4646-886D76EAF4A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54" name="Image 23" descr=" ">
              <a:extLst>
                <a:ext uri="{FF2B5EF4-FFF2-40B4-BE49-F238E27FC236}">
                  <a16:creationId xmlns:a16="http://schemas.microsoft.com/office/drawing/2014/main" id="{B0F2BEFB-D6F4-89FD-48D6-06A8DA2C105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55" name="Image 24" descr=" ">
              <a:extLst>
                <a:ext uri="{FF2B5EF4-FFF2-40B4-BE49-F238E27FC236}">
                  <a16:creationId xmlns:a16="http://schemas.microsoft.com/office/drawing/2014/main" id="{5A8A2C35-AFA3-E50C-F9DB-12BA52BCBB9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5894046C-2F64-F6E6-A2B2-C4223A6B7F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12060" y="12712700"/>
            <a:ext cx="21034374" cy="7302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 b="0" i="0">
                <a:solidFill>
                  <a:srgbClr val="01EBBD"/>
                </a:solidFill>
                <a:latin typeface="Avenir Book" panose="02000503020000020003" pitchFamily="2" charset="0"/>
              </a:defRPr>
            </a:lvl1pPr>
          </a:lstStyle>
          <a:p>
            <a:r>
              <a:rPr lang="de-DE"/>
              <a:t>Hier Quellen einpflegen / Hier Quellen einpflegen / Hier Quellen einpflegen</a:t>
            </a:r>
          </a:p>
          <a:p>
            <a:endParaRPr lang="de-DE"/>
          </a:p>
        </p:txBody>
      </p:sp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D4B31AA2-C6CB-4BC9-9D3E-B39AB8507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01694" y="1345042"/>
            <a:ext cx="21034375" cy="224783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dirty="0"/>
              <a:t>Folientitel bearbeiten</a:t>
            </a:r>
            <a:br>
              <a:rPr lang="de-DE" dirty="0"/>
            </a:br>
            <a:endParaRPr lang="de-DE" dirty="0"/>
          </a:p>
        </p:txBody>
      </p:sp>
      <p:grpSp>
        <p:nvGrpSpPr>
          <p:cNvPr id="6" name="Gruppieren 5">
            <a:extLst>
              <a:ext uri="{FF2B5EF4-FFF2-40B4-BE49-F238E27FC236}">
                <a16:creationId xmlns:a16="http://schemas.microsoft.com/office/drawing/2014/main" id="{BD54382F-1125-32B6-79B9-3A7DBE5B315D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8" name="Image 2" descr=" ">
              <a:extLst>
                <a:ext uri="{FF2B5EF4-FFF2-40B4-BE49-F238E27FC236}">
                  <a16:creationId xmlns:a16="http://schemas.microsoft.com/office/drawing/2014/main" id="{B370D2BF-99AC-AFB8-4E20-1A7A2E54D38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9" name="Image 3" descr=" ">
              <a:extLst>
                <a:ext uri="{FF2B5EF4-FFF2-40B4-BE49-F238E27FC236}">
                  <a16:creationId xmlns:a16="http://schemas.microsoft.com/office/drawing/2014/main" id="{F3A4AADA-3FE9-3BB5-0287-328E09486AE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871512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kumimoji="0" lang="de-DE" sz="7200" b="0" i="0" u="none" strike="noStrike" kern="1200" cap="none" spc="0" normalizeH="0" baseline="0" noProof="0" smtClean="0">
          <a:ln>
            <a:noFill/>
          </a:ln>
          <a:solidFill>
            <a:srgbClr val="141414"/>
          </a:solidFill>
          <a:effectLst/>
          <a:uLnTx/>
          <a:uFillTx/>
          <a:latin typeface="Avenir Book" panose="02000503020000020003" pitchFamily="2" charset="0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Clr>
          <a:srgbClr val="01EBBD"/>
        </a:buClr>
        <a:buSzPct val="100000"/>
        <a:buFont typeface="Arial" panose="020B0604020202020204" pitchFamily="34" charset="0"/>
        <a:buChar char="•"/>
        <a:defRPr sz="4800" b="0" i="0" kern="1200">
          <a:solidFill>
            <a:srgbClr val="141414"/>
          </a:solidFill>
          <a:latin typeface="Avenir Book" panose="02000503020000020003" pitchFamily="2" charset="0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01EBBD"/>
        </a:buClr>
        <a:buSzPct val="100000"/>
        <a:buFont typeface="Arial" panose="020B0604020202020204" pitchFamily="34" charset="0"/>
        <a:buChar char="•"/>
        <a:defRPr sz="3200" b="0" i="0" kern="1200">
          <a:solidFill>
            <a:srgbClr val="141414"/>
          </a:solidFill>
          <a:latin typeface="Avenir Book" panose="02000503020000020003" pitchFamily="2" charset="0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01EBBD"/>
        </a:buClr>
        <a:buSzPct val="100000"/>
        <a:buFont typeface="Arial" panose="020B0604020202020204" pitchFamily="34" charset="0"/>
        <a:buChar char="•"/>
        <a:defRPr sz="2400" b="0" i="0" kern="1200">
          <a:solidFill>
            <a:srgbClr val="141414"/>
          </a:solidFill>
          <a:latin typeface="Avenir Book" panose="02000503020000020003" pitchFamily="2" charset="0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EA425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Clr>
          <a:srgbClr val="EA425B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>
          <p15:clr>
            <a:srgbClr val="F26B43"/>
          </p15:clr>
        </p15:guide>
        <p15:guide id="2" pos="990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6BE7D90-DBCC-D88D-F164-FD4B39A02106}"/>
              </a:ext>
            </a:extLst>
          </p:cNvPr>
          <p:cNvGrpSpPr/>
          <p:nvPr userDrawn="1"/>
        </p:nvGrpSpPr>
        <p:grpSpPr>
          <a:xfrm rot="17100000">
            <a:off x="17451478" y="-343717"/>
            <a:ext cx="6306872" cy="6141448"/>
            <a:chOff x="17968783" y="7357678"/>
            <a:chExt cx="6306872" cy="6141449"/>
          </a:xfrm>
        </p:grpSpPr>
        <p:pic>
          <p:nvPicPr>
            <p:cNvPr id="3" name="Image 1" descr=" ">
              <a:extLst>
                <a:ext uri="{FF2B5EF4-FFF2-40B4-BE49-F238E27FC236}">
                  <a16:creationId xmlns:a16="http://schemas.microsoft.com/office/drawing/2014/main" id="{A3C1EEBA-3D88-AAAC-4F18-6DBCC3D7818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4" name="Image 2" descr=" ">
              <a:extLst>
                <a:ext uri="{FF2B5EF4-FFF2-40B4-BE49-F238E27FC236}">
                  <a16:creationId xmlns:a16="http://schemas.microsoft.com/office/drawing/2014/main" id="{4329DF43-2431-26D3-FEE3-0825D128DD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6" name="Image 3" descr=" ">
              <a:extLst>
                <a:ext uri="{FF2B5EF4-FFF2-40B4-BE49-F238E27FC236}">
                  <a16:creationId xmlns:a16="http://schemas.microsoft.com/office/drawing/2014/main" id="{4192784A-72CA-4C08-0817-092F9B015BD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F871334E-476B-BD9C-75D6-2F4AF658997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9" name="Image 5" descr=" ">
              <a:extLst>
                <a:ext uri="{FF2B5EF4-FFF2-40B4-BE49-F238E27FC236}">
                  <a16:creationId xmlns:a16="http://schemas.microsoft.com/office/drawing/2014/main" id="{9FF359AB-2383-2568-2601-3658391C93E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10" name="Image 6" descr=" ">
              <a:extLst>
                <a:ext uri="{FF2B5EF4-FFF2-40B4-BE49-F238E27FC236}">
                  <a16:creationId xmlns:a16="http://schemas.microsoft.com/office/drawing/2014/main" id="{82CA820A-5F3E-BA7B-DC0C-000AD0A7517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1" name="Image 7" descr=" ">
              <a:extLst>
                <a:ext uri="{FF2B5EF4-FFF2-40B4-BE49-F238E27FC236}">
                  <a16:creationId xmlns:a16="http://schemas.microsoft.com/office/drawing/2014/main" id="{D133D406-4A6D-C77E-635F-99C2CB45B3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3143E696-C951-2408-2E12-C1B803341C3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3" name="Image 9" descr=" ">
              <a:extLst>
                <a:ext uri="{FF2B5EF4-FFF2-40B4-BE49-F238E27FC236}">
                  <a16:creationId xmlns:a16="http://schemas.microsoft.com/office/drawing/2014/main" id="{3551048E-3961-81D0-EAD1-7CBA249B09D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4" name="Image 10" descr=" ">
              <a:extLst>
                <a:ext uri="{FF2B5EF4-FFF2-40B4-BE49-F238E27FC236}">
                  <a16:creationId xmlns:a16="http://schemas.microsoft.com/office/drawing/2014/main" id="{F92241F0-702B-B20B-6B96-06FFA03E4F5C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5" name="Image 11" descr=" ">
              <a:extLst>
                <a:ext uri="{FF2B5EF4-FFF2-40B4-BE49-F238E27FC236}">
                  <a16:creationId xmlns:a16="http://schemas.microsoft.com/office/drawing/2014/main" id="{184FF509-D015-A7CD-A4BF-22E8E4DB454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6" name="Image 12" descr=" ">
              <a:extLst>
                <a:ext uri="{FF2B5EF4-FFF2-40B4-BE49-F238E27FC236}">
                  <a16:creationId xmlns:a16="http://schemas.microsoft.com/office/drawing/2014/main" id="{C0D960BE-75F7-913F-26B6-9DFB5DBDFAF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3755C804-29A4-8413-5BDF-AE19FCBB8E0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09AC1AA7-0E19-7394-BD08-4D6F4F74034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CD46DF98-F87F-D705-5E73-E50B42D70F6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0" name="Image 16" descr=" ">
              <a:extLst>
                <a:ext uri="{FF2B5EF4-FFF2-40B4-BE49-F238E27FC236}">
                  <a16:creationId xmlns:a16="http://schemas.microsoft.com/office/drawing/2014/main" id="{1859C3BD-3FEC-FCB3-9061-2F4B3C49EDA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1" name="Image 17" descr=" ">
              <a:extLst>
                <a:ext uri="{FF2B5EF4-FFF2-40B4-BE49-F238E27FC236}">
                  <a16:creationId xmlns:a16="http://schemas.microsoft.com/office/drawing/2014/main" id="{6B663EC3-9F5F-2F4D-890B-C817621670B7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2" name="Image 18" descr=" ">
              <a:extLst>
                <a:ext uri="{FF2B5EF4-FFF2-40B4-BE49-F238E27FC236}">
                  <a16:creationId xmlns:a16="http://schemas.microsoft.com/office/drawing/2014/main" id="{1417149D-13E6-F32A-1DCF-CC14CDBBE2F4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3" name="Image 19" descr=" ">
              <a:extLst>
                <a:ext uri="{FF2B5EF4-FFF2-40B4-BE49-F238E27FC236}">
                  <a16:creationId xmlns:a16="http://schemas.microsoft.com/office/drawing/2014/main" id="{3708C334-6C18-16D9-DC26-829423055F9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4" name="Image 20" descr=" ">
              <a:extLst>
                <a:ext uri="{FF2B5EF4-FFF2-40B4-BE49-F238E27FC236}">
                  <a16:creationId xmlns:a16="http://schemas.microsoft.com/office/drawing/2014/main" id="{32B4C312-38CD-C61E-D089-2FA00DEEC57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5" name="Image 21" descr=" ">
              <a:extLst>
                <a:ext uri="{FF2B5EF4-FFF2-40B4-BE49-F238E27FC236}">
                  <a16:creationId xmlns:a16="http://schemas.microsoft.com/office/drawing/2014/main" id="{B8126649-3FD1-F737-817C-2C35614F72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26" name="Image 22" descr=" ">
              <a:extLst>
                <a:ext uri="{FF2B5EF4-FFF2-40B4-BE49-F238E27FC236}">
                  <a16:creationId xmlns:a16="http://schemas.microsoft.com/office/drawing/2014/main" id="{384B89E7-EF59-D00A-70EE-22B0F92881AF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27" name="Image 23" descr=" ">
              <a:extLst>
                <a:ext uri="{FF2B5EF4-FFF2-40B4-BE49-F238E27FC236}">
                  <a16:creationId xmlns:a16="http://schemas.microsoft.com/office/drawing/2014/main" id="{CAFAD0DF-D324-3400-F626-7215E17B0C5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4" descr=" ">
              <a:extLst>
                <a:ext uri="{FF2B5EF4-FFF2-40B4-BE49-F238E27FC236}">
                  <a16:creationId xmlns:a16="http://schemas.microsoft.com/office/drawing/2014/main" id="{429A6226-8E71-19F9-7708-BC10946B08A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grpSp>
        <p:nvGrpSpPr>
          <p:cNvPr id="29" name="Gruppieren 28">
            <a:extLst>
              <a:ext uri="{FF2B5EF4-FFF2-40B4-BE49-F238E27FC236}">
                <a16:creationId xmlns:a16="http://schemas.microsoft.com/office/drawing/2014/main" id="{16633023-01A7-C694-D8DD-D53150D3FB87}"/>
              </a:ext>
            </a:extLst>
          </p:cNvPr>
          <p:cNvGrpSpPr/>
          <p:nvPr userDrawn="1"/>
        </p:nvGrpSpPr>
        <p:grpSpPr>
          <a:xfrm rot="5400000">
            <a:off x="297009" y="7166478"/>
            <a:ext cx="6306872" cy="6141443"/>
            <a:chOff x="17968780" y="7357690"/>
            <a:chExt cx="6306872" cy="6141443"/>
          </a:xfrm>
        </p:grpSpPr>
        <p:pic>
          <p:nvPicPr>
            <p:cNvPr id="30" name="Image 1" descr=" ">
              <a:extLst>
                <a:ext uri="{FF2B5EF4-FFF2-40B4-BE49-F238E27FC236}">
                  <a16:creationId xmlns:a16="http://schemas.microsoft.com/office/drawing/2014/main" id="{22AFE6E1-9796-E698-BE7F-556C760B254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3437449" y="13021543"/>
              <a:ext cx="152444" cy="152425"/>
            </a:xfrm>
            <a:prstGeom prst="rect">
              <a:avLst/>
            </a:prstGeom>
          </p:spPr>
        </p:pic>
        <p:pic>
          <p:nvPicPr>
            <p:cNvPr id="31" name="Image 2" descr=" ">
              <a:extLst>
                <a:ext uri="{FF2B5EF4-FFF2-40B4-BE49-F238E27FC236}">
                  <a16:creationId xmlns:a16="http://schemas.microsoft.com/office/drawing/2014/main" id="{B72459FA-9457-C043-A86D-D92E54869133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3777838" y="13042081"/>
              <a:ext cx="152444" cy="152425"/>
            </a:xfrm>
            <a:prstGeom prst="rect">
              <a:avLst/>
            </a:prstGeom>
          </p:spPr>
        </p:pic>
        <p:pic>
          <p:nvPicPr>
            <p:cNvPr id="32" name="Image 3" descr=" ">
              <a:extLst>
                <a:ext uri="{FF2B5EF4-FFF2-40B4-BE49-F238E27FC236}">
                  <a16:creationId xmlns:a16="http://schemas.microsoft.com/office/drawing/2014/main" id="{409AAEF0-9A1E-7FAF-419B-B28F77ACC97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3249746" y="13041908"/>
              <a:ext cx="152444" cy="152425"/>
            </a:xfrm>
            <a:prstGeom prst="rect">
              <a:avLst/>
            </a:prstGeom>
          </p:spPr>
        </p:pic>
        <p:pic>
          <p:nvPicPr>
            <p:cNvPr id="33" name="Image 4" descr=" ">
              <a:extLst>
                <a:ext uri="{FF2B5EF4-FFF2-40B4-BE49-F238E27FC236}">
                  <a16:creationId xmlns:a16="http://schemas.microsoft.com/office/drawing/2014/main" id="{BE18A712-9045-8EF8-18C3-00D4FDE492DC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22721750" y="13346708"/>
              <a:ext cx="152444" cy="152425"/>
            </a:xfrm>
            <a:prstGeom prst="rect">
              <a:avLst/>
            </a:prstGeom>
          </p:spPr>
        </p:pic>
        <p:pic>
          <p:nvPicPr>
            <p:cNvPr id="34" name="Image 5" descr=" ">
              <a:extLst>
                <a:ext uri="{FF2B5EF4-FFF2-40B4-BE49-F238E27FC236}">
                  <a16:creationId xmlns:a16="http://schemas.microsoft.com/office/drawing/2014/main" id="{5DCFB9BE-9440-488A-1AFC-E5E2EB3B3A2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3409541" y="12556654"/>
              <a:ext cx="152444" cy="152425"/>
            </a:xfrm>
            <a:prstGeom prst="rect">
              <a:avLst/>
            </a:prstGeom>
          </p:spPr>
        </p:pic>
        <p:pic>
          <p:nvPicPr>
            <p:cNvPr id="35" name="Image 6" descr=" ">
              <a:extLst>
                <a:ext uri="{FF2B5EF4-FFF2-40B4-BE49-F238E27FC236}">
                  <a16:creationId xmlns:a16="http://schemas.microsoft.com/office/drawing/2014/main" id="{08E1851A-1BC7-AF60-5808-0081455585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23579742" y="12851408"/>
              <a:ext cx="152444" cy="152425"/>
            </a:xfrm>
            <a:prstGeom prst="rect">
              <a:avLst/>
            </a:prstGeom>
          </p:spPr>
        </p:pic>
        <p:pic>
          <p:nvPicPr>
            <p:cNvPr id="36" name="Image 7" descr=" ">
              <a:extLst>
                <a:ext uri="{FF2B5EF4-FFF2-40B4-BE49-F238E27FC236}">
                  <a16:creationId xmlns:a16="http://schemas.microsoft.com/office/drawing/2014/main" id="{E9C49D72-84A4-8B86-624A-79E973D28172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22985553" y="12584361"/>
              <a:ext cx="152444" cy="152425"/>
            </a:xfrm>
            <a:prstGeom prst="rect">
              <a:avLst/>
            </a:prstGeom>
          </p:spPr>
        </p:pic>
        <p:pic>
          <p:nvPicPr>
            <p:cNvPr id="37" name="Image 8" descr=" ">
              <a:extLst>
                <a:ext uri="{FF2B5EF4-FFF2-40B4-BE49-F238E27FC236}">
                  <a16:creationId xmlns:a16="http://schemas.microsoft.com/office/drawing/2014/main" id="{130B9412-2818-24C0-F4B2-9A1DDF6C760B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23063790" y="12110269"/>
              <a:ext cx="152444" cy="152425"/>
            </a:xfrm>
            <a:prstGeom prst="rect">
              <a:avLst/>
            </a:prstGeom>
          </p:spPr>
        </p:pic>
        <p:pic>
          <p:nvPicPr>
            <p:cNvPr id="38" name="Image 9" descr=" ">
              <a:extLst>
                <a:ext uri="{FF2B5EF4-FFF2-40B4-BE49-F238E27FC236}">
                  <a16:creationId xmlns:a16="http://schemas.microsoft.com/office/drawing/2014/main" id="{16B2BA7E-4D10-B6EE-2200-4B49F73AFBB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3381695" y="12813209"/>
              <a:ext cx="152444" cy="152425"/>
            </a:xfrm>
            <a:prstGeom prst="rect">
              <a:avLst/>
            </a:prstGeom>
          </p:spPr>
        </p:pic>
        <p:pic>
          <p:nvPicPr>
            <p:cNvPr id="39" name="Image 10" descr=" ">
              <a:extLst>
                <a:ext uri="{FF2B5EF4-FFF2-40B4-BE49-F238E27FC236}">
                  <a16:creationId xmlns:a16="http://schemas.microsoft.com/office/drawing/2014/main" id="{53AA5B12-3E22-9B9F-55F5-0977B6061D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23513841" y="13194481"/>
              <a:ext cx="152444" cy="152425"/>
            </a:xfrm>
            <a:prstGeom prst="rect">
              <a:avLst/>
            </a:prstGeom>
          </p:spPr>
        </p:pic>
        <p:pic>
          <p:nvPicPr>
            <p:cNvPr id="40" name="Image 11" descr=" ">
              <a:extLst>
                <a:ext uri="{FF2B5EF4-FFF2-40B4-BE49-F238E27FC236}">
                  <a16:creationId xmlns:a16="http://schemas.microsoft.com/office/drawing/2014/main" id="{F38164F9-FD5A-036E-B98A-BB66D8FFF4C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23777741" y="12737108"/>
              <a:ext cx="152444" cy="152425"/>
            </a:xfrm>
            <a:prstGeom prst="rect">
              <a:avLst/>
            </a:prstGeom>
          </p:spPr>
        </p:pic>
        <p:pic>
          <p:nvPicPr>
            <p:cNvPr id="41" name="Image 12" descr=" ">
              <a:extLst>
                <a:ext uri="{FF2B5EF4-FFF2-40B4-BE49-F238E27FC236}">
                  <a16:creationId xmlns:a16="http://schemas.microsoft.com/office/drawing/2014/main" id="{E9526A83-69C7-2213-3FE5-9D49E1CBA94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23513548" y="12279561"/>
              <a:ext cx="152444" cy="152425"/>
            </a:xfrm>
            <a:prstGeom prst="rect">
              <a:avLst/>
            </a:prstGeom>
          </p:spPr>
        </p:pic>
        <p:pic>
          <p:nvPicPr>
            <p:cNvPr id="42" name="Image 13" descr=" ">
              <a:extLst>
                <a:ext uri="{FF2B5EF4-FFF2-40B4-BE49-F238E27FC236}">
                  <a16:creationId xmlns:a16="http://schemas.microsoft.com/office/drawing/2014/main" id="{E56F14DE-ACB8-36DC-915B-EF553D926F9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23979929" y="12095386"/>
              <a:ext cx="152444" cy="152425"/>
            </a:xfrm>
            <a:prstGeom prst="rect">
              <a:avLst/>
            </a:prstGeom>
          </p:spPr>
        </p:pic>
        <p:pic>
          <p:nvPicPr>
            <p:cNvPr id="43" name="Image 14" descr=" ">
              <a:extLst>
                <a:ext uri="{FF2B5EF4-FFF2-40B4-BE49-F238E27FC236}">
                  <a16:creationId xmlns:a16="http://schemas.microsoft.com/office/drawing/2014/main" id="{A7A1715A-C36D-606F-BEC8-CF82B918BEC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44" name="Image 15" descr=" ">
              <a:extLst>
                <a:ext uri="{FF2B5EF4-FFF2-40B4-BE49-F238E27FC236}">
                  <a16:creationId xmlns:a16="http://schemas.microsoft.com/office/drawing/2014/main" id="{E9E3A84F-3AA6-D799-51DA-6B8E1340F8B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3"/>
                </a:ext>
              </a:extLst>
            </a:blip>
            <a:stretch>
              <a:fillRect/>
            </a:stretch>
          </p:blipFill>
          <p:spPr>
            <a:xfrm>
              <a:off x="24123208" y="12889632"/>
              <a:ext cx="152444" cy="152425"/>
            </a:xfrm>
            <a:prstGeom prst="rect">
              <a:avLst/>
            </a:prstGeom>
          </p:spPr>
        </p:pic>
        <p:pic>
          <p:nvPicPr>
            <p:cNvPr id="45" name="Image 16" descr=" ">
              <a:extLst>
                <a:ext uri="{FF2B5EF4-FFF2-40B4-BE49-F238E27FC236}">
                  <a16:creationId xmlns:a16="http://schemas.microsoft.com/office/drawing/2014/main" id="{D85A2704-B002-50F3-D0C5-B494460B2ABD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4"/>
                </a:ext>
              </a:extLst>
            </a:blip>
            <a:stretch>
              <a:fillRect/>
            </a:stretch>
          </p:blipFill>
          <p:spPr>
            <a:xfrm>
              <a:off x="22599271" y="12889483"/>
              <a:ext cx="152444" cy="152425"/>
            </a:xfrm>
            <a:prstGeom prst="rect">
              <a:avLst/>
            </a:prstGeom>
          </p:spPr>
        </p:pic>
        <p:pic>
          <p:nvPicPr>
            <p:cNvPr id="46" name="Image 17" descr=" ">
              <a:extLst>
                <a:ext uri="{FF2B5EF4-FFF2-40B4-BE49-F238E27FC236}">
                  <a16:creationId xmlns:a16="http://schemas.microsoft.com/office/drawing/2014/main" id="{D06D461D-9648-6FC4-A4E3-4F3E080A33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5"/>
                </a:ext>
              </a:extLst>
            </a:blip>
            <a:stretch>
              <a:fillRect/>
            </a:stretch>
          </p:blipFill>
          <p:spPr>
            <a:xfrm>
              <a:off x="21074783" y="12889657"/>
              <a:ext cx="152445" cy="152425"/>
            </a:xfrm>
            <a:prstGeom prst="rect">
              <a:avLst/>
            </a:prstGeom>
          </p:spPr>
        </p:pic>
        <p:pic>
          <p:nvPicPr>
            <p:cNvPr id="47" name="Image 18" descr=" ">
              <a:extLst>
                <a:ext uri="{FF2B5EF4-FFF2-40B4-BE49-F238E27FC236}">
                  <a16:creationId xmlns:a16="http://schemas.microsoft.com/office/drawing/2014/main" id="{2E09379E-3733-C2F6-5C62-0EA6B8D988A4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6"/>
                </a:ext>
              </a:extLst>
            </a:blip>
            <a:stretch>
              <a:fillRect/>
            </a:stretch>
          </p:blipFill>
          <p:spPr>
            <a:xfrm>
              <a:off x="22193584" y="12127210"/>
              <a:ext cx="152444" cy="152425"/>
            </a:xfrm>
            <a:prstGeom prst="rect">
              <a:avLst/>
            </a:prstGeom>
          </p:spPr>
        </p:pic>
        <p:pic>
          <p:nvPicPr>
            <p:cNvPr id="48" name="Image 19" descr=" ">
              <a:extLst>
                <a:ext uri="{FF2B5EF4-FFF2-40B4-BE49-F238E27FC236}">
                  <a16:creationId xmlns:a16="http://schemas.microsoft.com/office/drawing/2014/main" id="{14B7C239-1BAD-E0E3-CDA0-284905550587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7"/>
                </a:ext>
              </a:extLst>
            </a:blip>
            <a:stretch>
              <a:fillRect/>
            </a:stretch>
          </p:blipFill>
          <p:spPr>
            <a:xfrm>
              <a:off x="22274592" y="10789221"/>
              <a:ext cx="152444" cy="152425"/>
            </a:xfrm>
            <a:prstGeom prst="rect">
              <a:avLst/>
            </a:prstGeom>
          </p:spPr>
        </p:pic>
        <p:pic>
          <p:nvPicPr>
            <p:cNvPr id="49" name="Image 20" descr=" ">
              <a:extLst>
                <a:ext uri="{FF2B5EF4-FFF2-40B4-BE49-F238E27FC236}">
                  <a16:creationId xmlns:a16="http://schemas.microsoft.com/office/drawing/2014/main" id="{88019289-D581-A96D-D14B-1ACA5A011038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/>
            </a:stretch>
          </p:blipFill>
          <p:spPr>
            <a:xfrm>
              <a:off x="20080907" y="10908060"/>
              <a:ext cx="152445" cy="152425"/>
            </a:xfrm>
            <a:prstGeom prst="rect">
              <a:avLst/>
            </a:prstGeom>
          </p:spPr>
        </p:pic>
        <p:pic>
          <p:nvPicPr>
            <p:cNvPr id="50" name="Image 21" descr=" ">
              <a:extLst>
                <a:ext uri="{FF2B5EF4-FFF2-40B4-BE49-F238E27FC236}">
                  <a16:creationId xmlns:a16="http://schemas.microsoft.com/office/drawing/2014/main" id="{AB85CC28-8A6A-1A45-9266-3DD8FEA76869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9"/>
                </a:ext>
              </a:extLst>
            </a:blip>
            <a:stretch>
              <a:fillRect/>
            </a:stretch>
          </p:blipFill>
          <p:spPr>
            <a:xfrm>
              <a:off x="23513425" y="8926562"/>
              <a:ext cx="152444" cy="152425"/>
            </a:xfrm>
            <a:prstGeom prst="rect">
              <a:avLst/>
            </a:prstGeom>
          </p:spPr>
        </p:pic>
        <p:pic>
          <p:nvPicPr>
            <p:cNvPr id="51" name="Image 22" descr=" ">
              <a:extLst>
                <a:ext uri="{FF2B5EF4-FFF2-40B4-BE49-F238E27FC236}">
                  <a16:creationId xmlns:a16="http://schemas.microsoft.com/office/drawing/2014/main" id="{8D35434C-4B8A-4E67-1AAB-0FA9617667E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/>
            </a:stretch>
          </p:blipFill>
          <p:spPr>
            <a:xfrm>
              <a:off x="20293144" y="7357690"/>
              <a:ext cx="152445" cy="152425"/>
            </a:xfrm>
            <a:prstGeom prst="rect">
              <a:avLst/>
            </a:prstGeom>
          </p:spPr>
        </p:pic>
        <p:pic>
          <p:nvPicPr>
            <p:cNvPr id="52" name="Image 23" descr=" ">
              <a:extLst>
                <a:ext uri="{FF2B5EF4-FFF2-40B4-BE49-F238E27FC236}">
                  <a16:creationId xmlns:a16="http://schemas.microsoft.com/office/drawing/2014/main" id="{D3DD8DFB-8F55-F6B6-6DCF-C161BD7386BF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1"/>
                </a:ext>
              </a:extLst>
            </a:blip>
            <a:stretch>
              <a:fillRect/>
            </a:stretch>
          </p:blipFill>
          <p:spPr>
            <a:xfrm>
              <a:off x="19549979" y="12889285"/>
              <a:ext cx="152445" cy="152425"/>
            </a:xfrm>
            <a:prstGeom prst="rect">
              <a:avLst/>
            </a:prstGeom>
          </p:spPr>
        </p:pic>
        <p:pic>
          <p:nvPicPr>
            <p:cNvPr id="53" name="Image 24" descr=" ">
              <a:extLst>
                <a:ext uri="{FF2B5EF4-FFF2-40B4-BE49-F238E27FC236}">
                  <a16:creationId xmlns:a16="http://schemas.microsoft.com/office/drawing/2014/main" id="{45DBE975-37FD-CE35-1C09-C0D476464F6A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/>
            </a:stretch>
          </p:blipFill>
          <p:spPr>
            <a:xfrm>
              <a:off x="17968780" y="9688612"/>
              <a:ext cx="152445" cy="152425"/>
            </a:xfrm>
            <a:prstGeom prst="rect">
              <a:avLst/>
            </a:prstGeom>
          </p:spPr>
        </p:pic>
        <p:sp>
          <p:nvSpPr>
            <p:cNvPr id="54" name="Textfeld 53">
              <a:extLst>
                <a:ext uri="{FF2B5EF4-FFF2-40B4-BE49-F238E27FC236}">
                  <a16:creationId xmlns:a16="http://schemas.microsoft.com/office/drawing/2014/main" id="{BACFDC2C-5080-9823-E7DB-1B0D8E236614}"/>
                </a:ext>
              </a:extLst>
            </p:cNvPr>
            <p:cNvSpPr txBox="1"/>
            <p:nvPr userDrawn="1"/>
          </p:nvSpPr>
          <p:spPr>
            <a:xfrm>
              <a:off x="23709085" y="11560629"/>
              <a:ext cx="184731" cy="2999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de-DE" sz="1349"/>
            </a:p>
          </p:txBody>
        </p:sp>
      </p:grpSp>
      <p:grpSp>
        <p:nvGrpSpPr>
          <p:cNvPr id="5" name="Gruppieren 4">
            <a:extLst>
              <a:ext uri="{FF2B5EF4-FFF2-40B4-BE49-F238E27FC236}">
                <a16:creationId xmlns:a16="http://schemas.microsoft.com/office/drawing/2014/main" id="{7F71F878-8BA5-31DB-F8A0-D141B137E1F4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8" name="Image 2" descr=" ">
              <a:extLst>
                <a:ext uri="{FF2B5EF4-FFF2-40B4-BE49-F238E27FC236}">
                  <a16:creationId xmlns:a16="http://schemas.microsoft.com/office/drawing/2014/main" id="{E3724E43-D96E-F0E6-664E-435C1CDEF8A5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3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57" name="Image 3" descr=" ">
              <a:extLst>
                <a:ext uri="{FF2B5EF4-FFF2-40B4-BE49-F238E27FC236}">
                  <a16:creationId xmlns:a16="http://schemas.microsoft.com/office/drawing/2014/main" id="{60065C19-F661-A34D-87B6-0B74573855C0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26710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  <p15:guide id="3" orient="horz" pos="2506" userDrawn="1">
          <p15:clr>
            <a:srgbClr val="F26B43"/>
          </p15:clr>
        </p15:guide>
        <p15:guide id="4" orient="horz" pos="3209" userDrawn="1">
          <p15:clr>
            <a:srgbClr val="F26B43"/>
          </p15:clr>
        </p15:guide>
        <p15:guide id="5" orient="horz" pos="3912" userDrawn="1">
          <p15:clr>
            <a:srgbClr val="F26B43"/>
          </p15:clr>
        </p15:guide>
        <p15:guide id="6" orient="horz" pos="7994" userDrawn="1">
          <p15:clr>
            <a:srgbClr val="F26B43"/>
          </p15:clr>
        </p15:guide>
        <p15:guide id="7" orient="horz" pos="1168" userDrawn="1">
          <p15:clr>
            <a:srgbClr val="F26B43"/>
          </p15:clr>
        </p15:guide>
        <p15:guide id="8" orient="horz" pos="4615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pieren 1">
            <a:extLst>
              <a:ext uri="{FF2B5EF4-FFF2-40B4-BE49-F238E27FC236}">
                <a16:creationId xmlns:a16="http://schemas.microsoft.com/office/drawing/2014/main" id="{8E576B55-2E04-8061-3A57-DAEEB59C55EB}"/>
              </a:ext>
            </a:extLst>
          </p:cNvPr>
          <p:cNvGrpSpPr/>
          <p:nvPr userDrawn="1"/>
        </p:nvGrpSpPr>
        <p:grpSpPr>
          <a:xfrm rot="17100000">
            <a:off x="17451478" y="-343717"/>
            <a:ext cx="6306872" cy="6141448"/>
            <a:chOff x="17968783" y="7357678"/>
            <a:chExt cx="6306872" cy="6141449"/>
          </a:xfrm>
        </p:grpSpPr>
        <p:pic>
          <p:nvPicPr>
            <p:cNvPr id="3" name="Image 1" descr=" ">
              <a:extLst>
                <a:ext uri="{FF2B5EF4-FFF2-40B4-BE49-F238E27FC236}">
                  <a16:creationId xmlns:a16="http://schemas.microsoft.com/office/drawing/2014/main" id="{289BB6FE-EB18-D807-7C5B-B169DF9D4AC6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23437449" y="13021537"/>
              <a:ext cx="152444" cy="152425"/>
            </a:xfrm>
            <a:prstGeom prst="rect">
              <a:avLst/>
            </a:prstGeom>
          </p:spPr>
        </p:pic>
        <p:pic>
          <p:nvPicPr>
            <p:cNvPr id="4" name="Image 2" descr=" ">
              <a:extLst>
                <a:ext uri="{FF2B5EF4-FFF2-40B4-BE49-F238E27FC236}">
                  <a16:creationId xmlns:a16="http://schemas.microsoft.com/office/drawing/2014/main" id="{6524E736-9124-87A7-34E8-FF57393184C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>
              <a:off x="23777843" y="13042075"/>
              <a:ext cx="152444" cy="152425"/>
            </a:xfrm>
            <a:prstGeom prst="rect">
              <a:avLst/>
            </a:prstGeom>
          </p:spPr>
        </p:pic>
        <p:pic>
          <p:nvPicPr>
            <p:cNvPr id="5" name="Image 3" descr=" ">
              <a:extLst>
                <a:ext uri="{FF2B5EF4-FFF2-40B4-BE49-F238E27FC236}">
                  <a16:creationId xmlns:a16="http://schemas.microsoft.com/office/drawing/2014/main" id="{53E09248-CDBE-F718-C4A2-FD2E4A4E20A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/>
            </a:stretch>
          </p:blipFill>
          <p:spPr>
            <a:xfrm>
              <a:off x="23249747" y="13041908"/>
              <a:ext cx="152444" cy="152425"/>
            </a:xfrm>
            <a:prstGeom prst="rect">
              <a:avLst/>
            </a:prstGeom>
          </p:spPr>
        </p:pic>
        <p:pic>
          <p:nvPicPr>
            <p:cNvPr id="7" name="Image 4" descr=" ">
              <a:extLst>
                <a:ext uri="{FF2B5EF4-FFF2-40B4-BE49-F238E27FC236}">
                  <a16:creationId xmlns:a16="http://schemas.microsoft.com/office/drawing/2014/main" id="{F9B7CFD8-BC39-9799-F47D-BA4089C2C875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22721751" y="13346702"/>
              <a:ext cx="152444" cy="152425"/>
            </a:xfrm>
            <a:prstGeom prst="rect">
              <a:avLst/>
            </a:prstGeom>
          </p:spPr>
        </p:pic>
        <p:pic>
          <p:nvPicPr>
            <p:cNvPr id="9" name="Image 5" descr=" ">
              <a:extLst>
                <a:ext uri="{FF2B5EF4-FFF2-40B4-BE49-F238E27FC236}">
                  <a16:creationId xmlns:a16="http://schemas.microsoft.com/office/drawing/2014/main" id="{4B26FAAA-605C-B69A-6A0F-4D24AA2B5FF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/>
            </a:stretch>
          </p:blipFill>
          <p:spPr>
            <a:xfrm>
              <a:off x="23409541" y="12556648"/>
              <a:ext cx="152444" cy="152425"/>
            </a:xfrm>
            <a:prstGeom prst="rect">
              <a:avLst/>
            </a:prstGeom>
          </p:spPr>
        </p:pic>
        <p:pic>
          <p:nvPicPr>
            <p:cNvPr id="10" name="Image 6" descr=" ">
              <a:extLst>
                <a:ext uri="{FF2B5EF4-FFF2-40B4-BE49-F238E27FC236}">
                  <a16:creationId xmlns:a16="http://schemas.microsoft.com/office/drawing/2014/main" id="{68659A60-40DC-407F-39D0-9CE81B9FBA3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23579747" y="12851408"/>
              <a:ext cx="152444" cy="152425"/>
            </a:xfrm>
            <a:prstGeom prst="rect">
              <a:avLst/>
            </a:prstGeom>
          </p:spPr>
        </p:pic>
        <p:pic>
          <p:nvPicPr>
            <p:cNvPr id="11" name="Image 7" descr=" ">
              <a:extLst>
                <a:ext uri="{FF2B5EF4-FFF2-40B4-BE49-F238E27FC236}">
                  <a16:creationId xmlns:a16="http://schemas.microsoft.com/office/drawing/2014/main" id="{037F9847-016C-AD76-9A33-13987B3B600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p:blipFill>
          <p:spPr>
            <a:xfrm>
              <a:off x="22985557" y="12584367"/>
              <a:ext cx="152444" cy="152425"/>
            </a:xfrm>
            <a:prstGeom prst="rect">
              <a:avLst/>
            </a:prstGeom>
          </p:spPr>
        </p:pic>
        <p:pic>
          <p:nvPicPr>
            <p:cNvPr id="12" name="Image 8" descr=" ">
              <a:extLst>
                <a:ext uri="{FF2B5EF4-FFF2-40B4-BE49-F238E27FC236}">
                  <a16:creationId xmlns:a16="http://schemas.microsoft.com/office/drawing/2014/main" id="{B9CA09C4-01B6-83B8-8906-742FDCA75A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23063794" y="12110262"/>
              <a:ext cx="152444" cy="152425"/>
            </a:xfrm>
            <a:prstGeom prst="rect">
              <a:avLst/>
            </a:prstGeom>
          </p:spPr>
        </p:pic>
        <p:pic>
          <p:nvPicPr>
            <p:cNvPr id="13" name="Image 9" descr=" ">
              <a:extLst>
                <a:ext uri="{FF2B5EF4-FFF2-40B4-BE49-F238E27FC236}">
                  <a16:creationId xmlns:a16="http://schemas.microsoft.com/office/drawing/2014/main" id="{1A1994D8-725A-DBA3-5CA6-B49168BD0EB0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p:blipFill>
          <p:spPr>
            <a:xfrm>
              <a:off x="23381700" y="12813221"/>
              <a:ext cx="152444" cy="152425"/>
            </a:xfrm>
            <a:prstGeom prst="rect">
              <a:avLst/>
            </a:prstGeom>
          </p:spPr>
        </p:pic>
        <p:pic>
          <p:nvPicPr>
            <p:cNvPr id="14" name="Image 10" descr=" ">
              <a:extLst>
                <a:ext uri="{FF2B5EF4-FFF2-40B4-BE49-F238E27FC236}">
                  <a16:creationId xmlns:a16="http://schemas.microsoft.com/office/drawing/2014/main" id="{3E4B8E6A-A5B3-3432-1460-802307F42708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23513845" y="13194475"/>
              <a:ext cx="152444" cy="152425"/>
            </a:xfrm>
            <a:prstGeom prst="rect">
              <a:avLst/>
            </a:prstGeom>
          </p:spPr>
        </p:pic>
        <p:pic>
          <p:nvPicPr>
            <p:cNvPr id="15" name="Image 11" descr=" ">
              <a:extLst>
                <a:ext uri="{FF2B5EF4-FFF2-40B4-BE49-F238E27FC236}">
                  <a16:creationId xmlns:a16="http://schemas.microsoft.com/office/drawing/2014/main" id="{A33CA303-BA81-FF9E-8DD7-1EE57B62F63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p:blipFill>
          <p:spPr>
            <a:xfrm>
              <a:off x="23777744" y="12737108"/>
              <a:ext cx="152444" cy="152425"/>
            </a:xfrm>
            <a:prstGeom prst="rect">
              <a:avLst/>
            </a:prstGeom>
          </p:spPr>
        </p:pic>
        <p:pic>
          <p:nvPicPr>
            <p:cNvPr id="16" name="Image 12" descr=" ">
              <a:extLst>
                <a:ext uri="{FF2B5EF4-FFF2-40B4-BE49-F238E27FC236}">
                  <a16:creationId xmlns:a16="http://schemas.microsoft.com/office/drawing/2014/main" id="{E0D38F3E-32AD-9582-5DAB-28840209E00D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23513547" y="12279567"/>
              <a:ext cx="152444" cy="152425"/>
            </a:xfrm>
            <a:prstGeom prst="rect">
              <a:avLst/>
            </a:prstGeom>
          </p:spPr>
        </p:pic>
        <p:pic>
          <p:nvPicPr>
            <p:cNvPr id="17" name="Image 13" descr=" ">
              <a:extLst>
                <a:ext uri="{FF2B5EF4-FFF2-40B4-BE49-F238E27FC236}">
                  <a16:creationId xmlns:a16="http://schemas.microsoft.com/office/drawing/2014/main" id="{43FFCD99-9E29-36C2-DA1D-213C2EB98B8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p:blipFill>
          <p:spPr>
            <a:xfrm>
              <a:off x="23979927" y="12095392"/>
              <a:ext cx="152444" cy="152425"/>
            </a:xfrm>
            <a:prstGeom prst="rect">
              <a:avLst/>
            </a:prstGeom>
          </p:spPr>
        </p:pic>
        <p:pic>
          <p:nvPicPr>
            <p:cNvPr id="18" name="Image 14" descr=" ">
              <a:extLst>
                <a:ext uri="{FF2B5EF4-FFF2-40B4-BE49-F238E27FC236}">
                  <a16:creationId xmlns:a16="http://schemas.microsoft.com/office/drawing/2014/main" id="{A74095AE-E613-66EE-6449-17E22657EB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/>
            </a:stretch>
          </p:blipFill>
          <p:spPr>
            <a:xfrm>
              <a:off x="23513572" y="11365210"/>
              <a:ext cx="152444" cy="152425"/>
            </a:xfrm>
            <a:prstGeom prst="rect">
              <a:avLst/>
            </a:prstGeom>
          </p:spPr>
        </p:pic>
        <p:pic>
          <p:nvPicPr>
            <p:cNvPr id="19" name="Image 15" descr=" ">
              <a:extLst>
                <a:ext uri="{FF2B5EF4-FFF2-40B4-BE49-F238E27FC236}">
                  <a16:creationId xmlns:a16="http://schemas.microsoft.com/office/drawing/2014/main" id="{C5F41C7C-7663-F491-9415-0E72616CE6E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0"/>
                </a:ext>
              </a:extLst>
            </a:blip>
            <a:stretch>
              <a:fillRect/>
            </a:stretch>
          </p:blipFill>
          <p:spPr>
            <a:xfrm>
              <a:off x="24123211" y="12889626"/>
              <a:ext cx="152444" cy="152425"/>
            </a:xfrm>
            <a:prstGeom prst="rect">
              <a:avLst/>
            </a:prstGeom>
          </p:spPr>
        </p:pic>
        <p:pic>
          <p:nvPicPr>
            <p:cNvPr id="20" name="Image 16" descr=" ">
              <a:extLst>
                <a:ext uri="{FF2B5EF4-FFF2-40B4-BE49-F238E27FC236}">
                  <a16:creationId xmlns:a16="http://schemas.microsoft.com/office/drawing/2014/main" id="{E7A4FCF1-B342-5517-E6BD-8F3770D2B2AB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22599275" y="12889483"/>
              <a:ext cx="152444" cy="152425"/>
            </a:xfrm>
            <a:prstGeom prst="rect">
              <a:avLst/>
            </a:prstGeom>
          </p:spPr>
        </p:pic>
        <p:pic>
          <p:nvPicPr>
            <p:cNvPr id="21" name="Image 17" descr=" ">
              <a:extLst>
                <a:ext uri="{FF2B5EF4-FFF2-40B4-BE49-F238E27FC236}">
                  <a16:creationId xmlns:a16="http://schemas.microsoft.com/office/drawing/2014/main" id="{26F4EAD8-0579-E57B-55E2-94BA357770F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2"/>
                </a:ext>
              </a:extLst>
            </a:blip>
            <a:stretch>
              <a:fillRect/>
            </a:stretch>
          </p:blipFill>
          <p:spPr>
            <a:xfrm>
              <a:off x="21074787" y="12889650"/>
              <a:ext cx="152444" cy="152425"/>
            </a:xfrm>
            <a:prstGeom prst="rect">
              <a:avLst/>
            </a:prstGeom>
          </p:spPr>
        </p:pic>
        <p:pic>
          <p:nvPicPr>
            <p:cNvPr id="22" name="Image 18" descr=" ">
              <a:extLst>
                <a:ext uri="{FF2B5EF4-FFF2-40B4-BE49-F238E27FC236}">
                  <a16:creationId xmlns:a16="http://schemas.microsoft.com/office/drawing/2014/main" id="{C3ADB6EF-6BF8-5574-8801-DCB7BAEDBA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/>
            </a:stretch>
          </p:blipFill>
          <p:spPr>
            <a:xfrm>
              <a:off x="22193587" y="12127210"/>
              <a:ext cx="152444" cy="152425"/>
            </a:xfrm>
            <a:prstGeom prst="rect">
              <a:avLst/>
            </a:prstGeom>
          </p:spPr>
        </p:pic>
        <p:pic>
          <p:nvPicPr>
            <p:cNvPr id="23" name="Image 19" descr=" ">
              <a:extLst>
                <a:ext uri="{FF2B5EF4-FFF2-40B4-BE49-F238E27FC236}">
                  <a16:creationId xmlns:a16="http://schemas.microsoft.com/office/drawing/2014/main" id="{D0C65D52-A31E-A22F-5C8A-259FCABF1F9A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4"/>
                </a:ext>
              </a:extLst>
            </a:blip>
            <a:stretch>
              <a:fillRect/>
            </a:stretch>
          </p:blipFill>
          <p:spPr>
            <a:xfrm>
              <a:off x="22274590" y="10789221"/>
              <a:ext cx="152444" cy="152425"/>
            </a:xfrm>
            <a:prstGeom prst="rect">
              <a:avLst/>
            </a:prstGeom>
          </p:spPr>
        </p:pic>
        <p:pic>
          <p:nvPicPr>
            <p:cNvPr id="24" name="Image 20" descr=" ">
              <a:extLst>
                <a:ext uri="{FF2B5EF4-FFF2-40B4-BE49-F238E27FC236}">
                  <a16:creationId xmlns:a16="http://schemas.microsoft.com/office/drawing/2014/main" id="{48A8C9CC-0756-8457-1D2F-CF293419EC03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5"/>
                </a:ext>
              </a:extLst>
            </a:blip>
            <a:stretch>
              <a:fillRect/>
            </a:stretch>
          </p:blipFill>
          <p:spPr>
            <a:xfrm>
              <a:off x="20080912" y="10908072"/>
              <a:ext cx="152444" cy="152425"/>
            </a:xfrm>
            <a:prstGeom prst="rect">
              <a:avLst/>
            </a:prstGeom>
          </p:spPr>
        </p:pic>
        <p:pic>
          <p:nvPicPr>
            <p:cNvPr id="25" name="Image 21" descr=" ">
              <a:extLst>
                <a:ext uri="{FF2B5EF4-FFF2-40B4-BE49-F238E27FC236}">
                  <a16:creationId xmlns:a16="http://schemas.microsoft.com/office/drawing/2014/main" id="{CBF960ED-C73C-7E37-1487-F99B48F83371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/>
            </a:stretch>
          </p:blipFill>
          <p:spPr>
            <a:xfrm>
              <a:off x="22187048" y="9631826"/>
              <a:ext cx="152444" cy="152425"/>
            </a:xfrm>
            <a:prstGeom prst="rect">
              <a:avLst/>
            </a:prstGeom>
          </p:spPr>
        </p:pic>
        <p:pic>
          <p:nvPicPr>
            <p:cNvPr id="26" name="Image 22" descr=" ">
              <a:extLst>
                <a:ext uri="{FF2B5EF4-FFF2-40B4-BE49-F238E27FC236}">
                  <a16:creationId xmlns:a16="http://schemas.microsoft.com/office/drawing/2014/main" id="{8648C31E-1A25-7CAF-75A2-AFB5D0D28F89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7"/>
                </a:ext>
              </a:extLst>
            </a:blip>
            <a:stretch>
              <a:fillRect/>
            </a:stretch>
          </p:blipFill>
          <p:spPr>
            <a:xfrm>
              <a:off x="20293149" y="7357678"/>
              <a:ext cx="152444" cy="152425"/>
            </a:xfrm>
            <a:prstGeom prst="rect">
              <a:avLst/>
            </a:prstGeom>
          </p:spPr>
        </p:pic>
        <p:pic>
          <p:nvPicPr>
            <p:cNvPr id="27" name="Image 23" descr=" ">
              <a:extLst>
                <a:ext uri="{FF2B5EF4-FFF2-40B4-BE49-F238E27FC236}">
                  <a16:creationId xmlns:a16="http://schemas.microsoft.com/office/drawing/2014/main" id="{83B18340-21C9-9B97-D89E-4B154653EF7E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/>
            </a:stretch>
          </p:blipFill>
          <p:spPr>
            <a:xfrm>
              <a:off x="19549982" y="12889272"/>
              <a:ext cx="152444" cy="152425"/>
            </a:xfrm>
            <a:prstGeom prst="rect">
              <a:avLst/>
            </a:prstGeom>
          </p:spPr>
        </p:pic>
        <p:pic>
          <p:nvPicPr>
            <p:cNvPr id="28" name="Image 24" descr=" ">
              <a:extLst>
                <a:ext uri="{FF2B5EF4-FFF2-40B4-BE49-F238E27FC236}">
                  <a16:creationId xmlns:a16="http://schemas.microsoft.com/office/drawing/2014/main" id="{DB6C01DB-3F8E-A9AC-AF3B-3BFCAC1EF67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39"/>
                </a:ext>
              </a:extLst>
            </a:blip>
            <a:stretch>
              <a:fillRect/>
            </a:stretch>
          </p:blipFill>
          <p:spPr>
            <a:xfrm>
              <a:off x="17968783" y="9688618"/>
              <a:ext cx="152444" cy="152425"/>
            </a:xfrm>
            <a:prstGeom prst="rect">
              <a:avLst/>
            </a:prstGeom>
          </p:spPr>
        </p:pic>
      </p:grpSp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A76271BF-9CAA-60CF-570B-5F1D1E605C82}"/>
              </a:ext>
            </a:extLst>
          </p:cNvPr>
          <p:cNvGrpSpPr/>
          <p:nvPr userDrawn="1"/>
        </p:nvGrpSpPr>
        <p:grpSpPr>
          <a:xfrm>
            <a:off x="23399474" y="12701910"/>
            <a:ext cx="433120" cy="513085"/>
            <a:chOff x="23399474" y="12701910"/>
            <a:chExt cx="433120" cy="513085"/>
          </a:xfrm>
        </p:grpSpPr>
        <p:pic>
          <p:nvPicPr>
            <p:cNvPr id="29" name="Image 2" descr=" ">
              <a:extLst>
                <a:ext uri="{FF2B5EF4-FFF2-40B4-BE49-F238E27FC236}">
                  <a16:creationId xmlns:a16="http://schemas.microsoft.com/office/drawing/2014/main" id="{20652BEF-2815-445C-4462-87CD46FA7C46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/>
            </a:stretch>
          </p:blipFill>
          <p:spPr>
            <a:xfrm>
              <a:off x="23521405" y="12701910"/>
              <a:ext cx="311189" cy="513085"/>
            </a:xfrm>
            <a:prstGeom prst="rect">
              <a:avLst/>
            </a:prstGeom>
          </p:spPr>
        </p:pic>
        <p:pic>
          <p:nvPicPr>
            <p:cNvPr id="31" name="Image 3" descr=" ">
              <a:extLst>
                <a:ext uri="{FF2B5EF4-FFF2-40B4-BE49-F238E27FC236}">
                  <a16:creationId xmlns:a16="http://schemas.microsoft.com/office/drawing/2014/main" id="{9B972140-F72F-B5E1-BF85-EEF1E02BDFCE}"/>
                </a:ext>
              </a:extLst>
            </p:cNvPr>
            <p:cNvPicPr>
              <a:picLocks noChangeAspect="1"/>
            </p:cNvPicPr>
            <p:nvPr userDrawn="1"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1"/>
                </a:ext>
              </a:extLst>
            </a:blip>
            <a:stretch>
              <a:fillRect/>
            </a:stretch>
          </p:blipFill>
          <p:spPr>
            <a:xfrm>
              <a:off x="23399474" y="12701910"/>
              <a:ext cx="243861" cy="26161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910329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81" r:id="rId1"/>
    <p:sldLayoutId id="2147483882" r:id="rId2"/>
    <p:sldLayoutId id="2147483883" r:id="rId3"/>
    <p:sldLayoutId id="2147483884" r:id="rId4"/>
    <p:sldLayoutId id="2147483885" r:id="rId5"/>
    <p:sldLayoutId id="2147483886" r:id="rId6"/>
    <p:sldLayoutId id="2147483887" r:id="rId7"/>
    <p:sldLayoutId id="2147483888" r:id="rId8"/>
    <p:sldLayoutId id="2147483889" r:id="rId9"/>
    <p:sldLayoutId id="2147483890" r:id="rId10"/>
    <p:sldLayoutId id="2147483891" r:id="rId11"/>
    <p:sldLayoutId id="2147483892" r:id="rId12"/>
    <p:sldLayoutId id="2147483893" r:id="rId13"/>
    <p:sldLayoutId id="2147483894" r:id="rId14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  <p15:guide id="3" orient="horz" pos="2506" userDrawn="1">
          <p15:clr>
            <a:srgbClr val="F26B43"/>
          </p15:clr>
        </p15:guide>
        <p15:guide id="4" orient="horz" pos="3209" userDrawn="1">
          <p15:clr>
            <a:srgbClr val="F26B43"/>
          </p15:clr>
        </p15:guide>
        <p15:guide id="5" orient="horz" pos="3912" userDrawn="1">
          <p15:clr>
            <a:srgbClr val="F26B43"/>
          </p15:clr>
        </p15:guide>
        <p15:guide id="6" orient="horz" pos="7994" userDrawn="1">
          <p15:clr>
            <a:srgbClr val="F26B43"/>
          </p15:clr>
        </p15:guide>
        <p15:guide id="7" orient="horz" pos="1168" userDrawn="1">
          <p15:clr>
            <a:srgbClr val="F26B43"/>
          </p15:clr>
        </p15:guide>
        <p15:guide id="8" orient="horz" pos="4615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 descr=" ">
            <a:extLst>
              <a:ext uri="{FF2B5EF4-FFF2-40B4-BE49-F238E27FC236}">
                <a16:creationId xmlns:a16="http://schemas.microsoft.com/office/drawing/2014/main" id="{77A210B6-BF5E-B411-1DD4-AC6EB3DC7E1A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126" y="0"/>
            <a:ext cx="24387049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4366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827" r:id="rId2"/>
    <p:sldLayoutId id="2147483826" r:id="rId3"/>
    <p:sldLayoutId id="2147483825" r:id="rId4"/>
    <p:sldLayoutId id="2147483685" r:id="rId5"/>
    <p:sldLayoutId id="2147483719" r:id="rId6"/>
    <p:sldLayoutId id="2147483771" r:id="rId7"/>
    <p:sldLayoutId id="2147483766" r:id="rId8"/>
    <p:sldLayoutId id="2147483765" r:id="rId9"/>
    <p:sldLayoutId id="2147483715" r:id="rId10"/>
    <p:sldLayoutId id="2147483772" r:id="rId11"/>
    <p:sldLayoutId id="2147483701" r:id="rId12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0" descr=" ">
            <a:extLst>
              <a:ext uri="{FF2B5EF4-FFF2-40B4-BE49-F238E27FC236}">
                <a16:creationId xmlns:a16="http://schemas.microsoft.com/office/drawing/2014/main" id="{77A210B6-BF5E-B411-1DD4-AC6EB3DC7E1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126" y="0"/>
            <a:ext cx="24387049" cy="1371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3990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914" r:id="rId2"/>
    <p:sldLayoutId id="2147483734" r:id="rId3"/>
    <p:sldLayoutId id="2147483820" r:id="rId4"/>
  </p:sldLayoutIdLst>
  <p:txStyles>
    <p:titleStyle>
      <a:lvl1pPr algn="l" defTabSz="1828800" rtl="0" eaLnBrk="1" latinLnBrk="0" hangingPunct="1">
        <a:lnSpc>
          <a:spcPct val="90000"/>
        </a:lnSpc>
        <a:spcBef>
          <a:spcPct val="0"/>
        </a:spcBef>
        <a:buNone/>
        <a:defRPr sz="8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828800" rtl="0" eaLnBrk="1" latinLnBrk="0" hangingPunct="1">
        <a:lnSpc>
          <a:spcPct val="90000"/>
        </a:lnSpc>
        <a:spcBef>
          <a:spcPts val="2000"/>
        </a:spcBef>
        <a:buFont typeface="Arial" panose="020B0604020202020204" pitchFamily="34" charset="0"/>
        <a:buChar char="•"/>
        <a:defRPr sz="5600" kern="1200">
          <a:solidFill>
            <a:schemeClr val="tx1"/>
          </a:solidFill>
          <a:latin typeface="+mn-lt"/>
          <a:ea typeface="+mn-ea"/>
          <a:cs typeface="+mn-cs"/>
        </a:defRPr>
      </a:lvl1pPr>
      <a:lvl2pPr marL="1371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800" kern="1200">
          <a:solidFill>
            <a:schemeClr val="tx1"/>
          </a:solidFill>
          <a:latin typeface="+mn-lt"/>
          <a:ea typeface="+mn-ea"/>
          <a:cs typeface="+mn-cs"/>
        </a:defRPr>
      </a:lvl2pPr>
      <a:lvl3pPr marL="2286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4000" kern="1200">
          <a:solidFill>
            <a:schemeClr val="tx1"/>
          </a:solidFill>
          <a:latin typeface="+mn-lt"/>
          <a:ea typeface="+mn-ea"/>
          <a:cs typeface="+mn-cs"/>
        </a:defRPr>
      </a:lvl3pPr>
      <a:lvl4pPr marL="3200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41148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50292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9436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8580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772400" indent="-457200" algn="l" defTabSz="18288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828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7432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4pPr>
      <a:lvl5pPr marL="36576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5pPr>
      <a:lvl6pPr marL="45720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6pPr>
      <a:lvl7pPr marL="54864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7pPr>
      <a:lvl8pPr marL="6400800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8pPr>
      <a:lvl9pPr marL="7315199" algn="l" defTabSz="1828800" rtl="0" eaLnBrk="1" latinLnBrk="0" hangingPunct="1">
        <a:defRPr sz="3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17" userDrawn="1">
          <p15:clr>
            <a:srgbClr val="F26B43"/>
          </p15:clr>
        </p15:guide>
        <p15:guide id="2" pos="945" userDrawn="1">
          <p15:clr>
            <a:srgbClr val="F26B43"/>
          </p15:clr>
        </p15:guide>
        <p15:guide id="3" orient="horz" pos="252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102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08.jpeg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svg"/><Relationship Id="rId7" Type="http://schemas.openxmlformats.org/officeDocument/2006/relationships/image" Target="../media/image114.png"/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3.png"/><Relationship Id="rId5" Type="http://schemas.openxmlformats.org/officeDocument/2006/relationships/image" Target="../media/image112.svg"/><Relationship Id="rId4" Type="http://schemas.openxmlformats.org/officeDocument/2006/relationships/image" Target="../media/image111.sv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1.png"/><Relationship Id="rId3" Type="http://schemas.openxmlformats.org/officeDocument/2006/relationships/image" Target="../media/image116.png"/><Relationship Id="rId7" Type="http://schemas.openxmlformats.org/officeDocument/2006/relationships/image" Target="../media/image120.png"/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Relationship Id="rId9" Type="http://schemas.openxmlformats.org/officeDocument/2006/relationships/image" Target="../media/image1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9.png"/><Relationship Id="rId3" Type="http://schemas.openxmlformats.org/officeDocument/2006/relationships/image" Target="../media/image124.png"/><Relationship Id="rId7" Type="http://schemas.openxmlformats.org/officeDocument/2006/relationships/image" Target="../media/image128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7.png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9" Type="http://schemas.openxmlformats.org/officeDocument/2006/relationships/image" Target="../media/image13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2.png"/><Relationship Id="rId2" Type="http://schemas.openxmlformats.org/officeDocument/2006/relationships/image" Target="../media/image131.png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5.png"/><Relationship Id="rId5" Type="http://schemas.openxmlformats.org/officeDocument/2006/relationships/image" Target="../media/image134.png"/><Relationship Id="rId4" Type="http://schemas.openxmlformats.org/officeDocument/2006/relationships/image" Target="../media/image13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39.jpg"/><Relationship Id="rId5" Type="http://schemas.openxmlformats.org/officeDocument/2006/relationships/image" Target="../media/image138.jpeg"/><Relationship Id="rId4" Type="http://schemas.openxmlformats.org/officeDocument/2006/relationships/image" Target="../media/image1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svg"/><Relationship Id="rId2" Type="http://schemas.openxmlformats.org/officeDocument/2006/relationships/image" Target="../media/image140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42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sv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46.png"/><Relationship Id="rId5" Type="http://schemas.openxmlformats.org/officeDocument/2006/relationships/image" Target="../media/image145.svg"/><Relationship Id="rId10" Type="http://schemas.openxmlformats.org/officeDocument/2006/relationships/image" Target="../media/image150.svg"/><Relationship Id="rId4" Type="http://schemas.openxmlformats.org/officeDocument/2006/relationships/image" Target="../media/image144.png"/><Relationship Id="rId9" Type="http://schemas.openxmlformats.org/officeDocument/2006/relationships/image" Target="../media/image14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sv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5.svg"/><Relationship Id="rId5" Type="http://schemas.openxmlformats.org/officeDocument/2006/relationships/image" Target="../media/image154.svg"/><Relationship Id="rId4" Type="http://schemas.openxmlformats.org/officeDocument/2006/relationships/image" Target="../media/image153.sv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1.svg"/><Relationship Id="rId3" Type="http://schemas.openxmlformats.org/officeDocument/2006/relationships/image" Target="../media/image156.svg"/><Relationship Id="rId7" Type="http://schemas.openxmlformats.org/officeDocument/2006/relationships/image" Target="../media/image160.sv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9.svg"/><Relationship Id="rId5" Type="http://schemas.openxmlformats.org/officeDocument/2006/relationships/image" Target="../media/image158.svg"/><Relationship Id="rId4" Type="http://schemas.openxmlformats.org/officeDocument/2006/relationships/image" Target="../media/image15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5.svg"/><Relationship Id="rId5" Type="http://schemas.openxmlformats.org/officeDocument/2006/relationships/image" Target="../media/image164.svg"/><Relationship Id="rId4" Type="http://schemas.openxmlformats.org/officeDocument/2006/relationships/image" Target="../media/image163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68.svg"/><Relationship Id="rId4" Type="http://schemas.openxmlformats.org/officeDocument/2006/relationships/image" Target="../media/image16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9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0.jp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1.jpg"/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2.jpg"/><Relationship Id="rId1" Type="http://schemas.openxmlformats.org/officeDocument/2006/relationships/slideLayout" Target="../slideLayouts/slideLayout1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svg"/><Relationship Id="rId2" Type="http://schemas.openxmlformats.org/officeDocument/2006/relationships/image" Target="../media/image173.svg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svg"/><Relationship Id="rId2" Type="http://schemas.openxmlformats.org/officeDocument/2006/relationships/image" Target="../media/image175.svg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svg"/><Relationship Id="rId2" Type="http://schemas.openxmlformats.org/officeDocument/2006/relationships/image" Target="../media/image177.svg"/><Relationship Id="rId1" Type="http://schemas.openxmlformats.org/officeDocument/2006/relationships/slideLayout" Target="../slideLayouts/slideLayout1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9.svg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0.png"/><Relationship Id="rId1" Type="http://schemas.openxmlformats.org/officeDocument/2006/relationships/slideLayout" Target="../slideLayouts/slideLayout15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6.png"/><Relationship Id="rId3" Type="http://schemas.openxmlformats.org/officeDocument/2006/relationships/image" Target="../media/image181.png"/><Relationship Id="rId7" Type="http://schemas.openxmlformats.org/officeDocument/2006/relationships/image" Target="../media/image185.png"/><Relationship Id="rId12" Type="http://schemas.openxmlformats.org/officeDocument/2006/relationships/image" Target="../media/image19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84.png"/><Relationship Id="rId11" Type="http://schemas.openxmlformats.org/officeDocument/2006/relationships/image" Target="../media/image189.png"/><Relationship Id="rId5" Type="http://schemas.openxmlformats.org/officeDocument/2006/relationships/image" Target="../media/image183.png"/><Relationship Id="rId10" Type="http://schemas.openxmlformats.org/officeDocument/2006/relationships/image" Target="../media/image188.png"/><Relationship Id="rId4" Type="http://schemas.openxmlformats.org/officeDocument/2006/relationships/image" Target="../media/image182.png"/><Relationship Id="rId9" Type="http://schemas.openxmlformats.org/officeDocument/2006/relationships/image" Target="../media/image18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13" Type="http://schemas.openxmlformats.org/officeDocument/2006/relationships/image" Target="../media/image201.png"/><Relationship Id="rId3" Type="http://schemas.openxmlformats.org/officeDocument/2006/relationships/image" Target="../media/image191.png"/><Relationship Id="rId7" Type="http://schemas.openxmlformats.org/officeDocument/2006/relationships/image" Target="../media/image195.png"/><Relationship Id="rId12" Type="http://schemas.openxmlformats.org/officeDocument/2006/relationships/image" Target="../media/image20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5" Type="http://schemas.openxmlformats.org/officeDocument/2006/relationships/image" Target="../media/image203.png"/><Relationship Id="rId10" Type="http://schemas.openxmlformats.org/officeDocument/2006/relationships/image" Target="../media/image198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Relationship Id="rId14" Type="http://schemas.openxmlformats.org/officeDocument/2006/relationships/image" Target="../media/image202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9.png"/><Relationship Id="rId13" Type="http://schemas.openxmlformats.org/officeDocument/2006/relationships/image" Target="../media/image214.png"/><Relationship Id="rId3" Type="http://schemas.openxmlformats.org/officeDocument/2006/relationships/image" Target="../media/image204.png"/><Relationship Id="rId7" Type="http://schemas.openxmlformats.org/officeDocument/2006/relationships/image" Target="../media/image208.png"/><Relationship Id="rId12" Type="http://schemas.openxmlformats.org/officeDocument/2006/relationships/image" Target="../media/image2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07.png"/><Relationship Id="rId11" Type="http://schemas.openxmlformats.org/officeDocument/2006/relationships/image" Target="../media/image212.png"/><Relationship Id="rId5" Type="http://schemas.openxmlformats.org/officeDocument/2006/relationships/image" Target="../media/image206.png"/><Relationship Id="rId10" Type="http://schemas.openxmlformats.org/officeDocument/2006/relationships/image" Target="../media/image211.png"/><Relationship Id="rId4" Type="http://schemas.openxmlformats.org/officeDocument/2006/relationships/image" Target="../media/image205.png"/><Relationship Id="rId9" Type="http://schemas.openxmlformats.org/officeDocument/2006/relationships/image" Target="../media/image210.png"/><Relationship Id="rId14" Type="http://schemas.openxmlformats.org/officeDocument/2006/relationships/image" Target="../media/image2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13" Type="http://schemas.openxmlformats.org/officeDocument/2006/relationships/image" Target="../media/image226.png"/><Relationship Id="rId3" Type="http://schemas.openxmlformats.org/officeDocument/2006/relationships/image" Target="../media/image216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5" Type="http://schemas.openxmlformats.org/officeDocument/2006/relationships/image" Target="../media/image218.png"/><Relationship Id="rId10" Type="http://schemas.openxmlformats.org/officeDocument/2006/relationships/image" Target="../media/image223.png"/><Relationship Id="rId4" Type="http://schemas.openxmlformats.org/officeDocument/2006/relationships/image" Target="../media/image217.png"/><Relationship Id="rId9" Type="http://schemas.openxmlformats.org/officeDocument/2006/relationships/image" Target="../media/image222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1C6417E-21A5-952D-37E3-48460E167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Aufgabe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9813D18-4839-E31A-A60B-80C7E35D68E2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r>
              <a:rPr lang="de-DE" dirty="0"/>
              <a:t>Folien-Layouts von </a:t>
            </a:r>
            <a:r>
              <a:rPr lang="de-DE" dirty="0" err="1"/>
              <a:t>slashwhy</a:t>
            </a:r>
            <a:r>
              <a:rPr lang="de-DE" dirty="0"/>
              <a:t> für </a:t>
            </a:r>
            <a:r>
              <a:rPr lang="de-DE" dirty="0" err="1"/>
              <a:t>forwerts</a:t>
            </a:r>
            <a:r>
              <a:rPr lang="de-DE" dirty="0"/>
              <a:t> anpassen.</a:t>
            </a:r>
          </a:p>
          <a:p>
            <a:r>
              <a:rPr lang="de-DE" dirty="0"/>
              <a:t>Alle Folien jeweils mit weißem und schwarzem Hintergrund.</a:t>
            </a:r>
          </a:p>
          <a:p>
            <a:r>
              <a:rPr lang="de-DE" dirty="0"/>
              <a:t>Relevante Folien mit weißem Hintergrund (häufiger Einsatz) in der Präsentation vorhalten. Den Rest im Master belassen. Hinweis auf zusätzliche Layouts im Master.</a:t>
            </a:r>
          </a:p>
          <a:p>
            <a:r>
              <a:rPr lang="de-DE" dirty="0"/>
              <a:t>Anhang mit CI-Assets zusammenstellen (Awards, Zertifikate, Logos Verbände, Grafiken von </a:t>
            </a:r>
            <a:r>
              <a:rPr lang="de-DE" dirty="0" err="1"/>
              <a:t>forwerts</a:t>
            </a:r>
            <a:r>
              <a:rPr lang="de-DE" dirty="0"/>
              <a:t>-Website, Icon-Sammlung).</a:t>
            </a:r>
          </a:p>
        </p:txBody>
      </p:sp>
    </p:spTree>
    <p:extLst>
      <p:ext uri="{BB962C8B-B14F-4D97-AF65-F5344CB8AC3E}">
        <p14:creationId xmlns:p14="http://schemas.microsoft.com/office/powerpoint/2010/main" val="123062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FD2DD08-2DBB-90C9-98A4-9E0BF5EBC56D}"/>
              </a:ext>
            </a:extLst>
          </p:cNvPr>
          <p:cNvSpPr>
            <a:spLocks noGrp="1"/>
          </p:cNvSpPr>
          <p:nvPr>
            <p:ph type="body" sz="half" idx="13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CF650B2-7306-FE04-82AF-5D9042AE04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7614989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A19E3C-B3F3-F994-2C35-D36000913A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Zusätzliche Folienlayouts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13B6B3D-2FEF-3654-4011-70BFAE0E19B4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1401763" y="3923071"/>
            <a:ext cx="10310073" cy="3655177"/>
          </a:xfrm>
        </p:spPr>
        <p:txBody>
          <a:bodyPr/>
          <a:lstStyle/>
          <a:p>
            <a:pPr marL="0" indent="0">
              <a:buNone/>
            </a:pPr>
            <a:r>
              <a:rPr lang="de-DE" dirty="0"/>
              <a:t>Weitere Folienlayouts und Folien mit invertierter Farbgebung befinden sich im Folienmaster und können über „Neue Folie“ der Präsentation hinzugefügt werden.  </a:t>
            </a:r>
          </a:p>
        </p:txBody>
      </p:sp>
      <p:grpSp>
        <p:nvGrpSpPr>
          <p:cNvPr id="7" name="Gruppieren 6">
            <a:extLst>
              <a:ext uri="{FF2B5EF4-FFF2-40B4-BE49-F238E27FC236}">
                <a16:creationId xmlns:a16="http://schemas.microsoft.com/office/drawing/2014/main" id="{30FAA93D-225F-210D-6E17-95CDC7D2DAA3}"/>
              </a:ext>
            </a:extLst>
          </p:cNvPr>
          <p:cNvGrpSpPr/>
          <p:nvPr/>
        </p:nvGrpSpPr>
        <p:grpSpPr>
          <a:xfrm>
            <a:off x="1401694" y="8147014"/>
            <a:ext cx="5987441" cy="3469709"/>
            <a:chOff x="1401694" y="8147014"/>
            <a:chExt cx="5987441" cy="3469709"/>
          </a:xfrm>
        </p:grpSpPr>
        <p:pic>
          <p:nvPicPr>
            <p:cNvPr id="5" name="Grafik 4">
              <a:extLst>
                <a:ext uri="{FF2B5EF4-FFF2-40B4-BE49-F238E27FC236}">
                  <a16:creationId xmlns:a16="http://schemas.microsoft.com/office/drawing/2014/main" id="{951B90D7-67FA-468C-4EAE-494C20C78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518" t="1994" r="1150" b="10608"/>
            <a:stretch>
              <a:fillRect/>
            </a:stretch>
          </p:blipFill>
          <p:spPr>
            <a:xfrm>
              <a:off x="1401694" y="8147014"/>
              <a:ext cx="5987441" cy="3469709"/>
            </a:xfrm>
            <a:prstGeom prst="rect">
              <a:avLst/>
            </a:prstGeom>
          </p:spPr>
        </p:pic>
        <p:sp>
          <p:nvSpPr>
            <p:cNvPr id="6" name="Abgerundetes Rechteck 5">
              <a:extLst>
                <a:ext uri="{FF2B5EF4-FFF2-40B4-BE49-F238E27FC236}">
                  <a16:creationId xmlns:a16="http://schemas.microsoft.com/office/drawing/2014/main" id="{C9ED6839-FC23-8DEC-9E33-7BD25B613780}"/>
                </a:ext>
              </a:extLst>
            </p:cNvPr>
            <p:cNvSpPr/>
            <p:nvPr/>
          </p:nvSpPr>
          <p:spPr>
            <a:xfrm>
              <a:off x="1578278" y="8430017"/>
              <a:ext cx="1878905" cy="2617940"/>
            </a:xfrm>
            <a:prstGeom prst="roundRect">
              <a:avLst>
                <a:gd name="adj" fmla="val 12045"/>
              </a:avLst>
            </a:prstGeom>
            <a:noFill/>
            <a:ln w="76200">
              <a:solidFill>
                <a:srgbClr val="EA425B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  <p:pic>
        <p:nvPicPr>
          <p:cNvPr id="9" name="Grafik 8">
            <a:extLst>
              <a:ext uri="{FF2B5EF4-FFF2-40B4-BE49-F238E27FC236}">
                <a16:creationId xmlns:a16="http://schemas.microsoft.com/office/drawing/2014/main" id="{06A31096-3B2E-EA25-DAB5-77C1297C77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" t="4732" r="55505" b="5317"/>
          <a:stretch>
            <a:fillRect/>
          </a:stretch>
        </p:blipFill>
        <p:spPr>
          <a:xfrm>
            <a:off x="13102226" y="1033"/>
            <a:ext cx="11284950" cy="13714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9704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D751A861-B2B6-080E-43F8-1AAF5643537F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de-DE" dirty="0"/>
              <a:t>CI-Asset-Sammlung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E8ED3E7A-57C8-C979-F88C-7D9CB10D9B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Anhang zur PPT-Vorlage</a:t>
            </a:r>
          </a:p>
        </p:txBody>
      </p:sp>
    </p:spTree>
    <p:extLst>
      <p:ext uri="{BB962C8B-B14F-4D97-AF65-F5344CB8AC3E}">
        <p14:creationId xmlns:p14="http://schemas.microsoft.com/office/powerpoint/2010/main" val="35337414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05D6B062-DAF7-1672-1160-65AC07DC949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Awards &amp; Zertifikate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RedDot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winner</a:t>
            </a:r>
            <a:endParaRPr lang="de-DE" sz="1800" dirty="0">
              <a:solidFill>
                <a:srgbClr val="000000"/>
              </a:solidFill>
              <a:latin typeface="Avenir Book" panose="02000503020000020003" pitchFamily="2" charset="0"/>
            </a:endParaRP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UX Design Award (</a:t>
            </a: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Nominated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) 2022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GDA Gold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GDA Special Mention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iF Design Award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indigo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 Design Award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ISO 9001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EcoVadis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 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 err="1">
                <a:solidFill>
                  <a:srgbClr val="000000"/>
                </a:solidFill>
                <a:latin typeface="Avenir Book" panose="02000503020000020003" pitchFamily="2" charset="0"/>
              </a:rPr>
              <a:t>kununu</a:t>
            </a: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 Top Company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Verbände, Gremien &amp; Mitgliedschaften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IDZ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DDC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GDC</a:t>
            </a:r>
          </a:p>
          <a:p>
            <a:pPr marL="1428750" lvl="1" indent="-514350">
              <a:buClr>
                <a:srgbClr val="0062F2"/>
              </a:buClr>
              <a:buFont typeface="+mj-lt"/>
              <a:buAutoNum type="arabicPeriod"/>
            </a:pPr>
            <a:r>
              <a:rPr lang="de-DE" sz="1800" dirty="0">
                <a:solidFill>
                  <a:srgbClr val="000000"/>
                </a:solidFill>
                <a:latin typeface="Avenir Book" panose="02000503020000020003" pitchFamily="2" charset="0"/>
              </a:rPr>
              <a:t>German UPA</a:t>
            </a:r>
            <a:endParaRPr lang="de-DE" sz="1800" dirty="0">
              <a:latin typeface="Avenir Book" panose="02000503020000020003" pitchFamily="2" charset="0"/>
            </a:endParaRP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Grafiken </a:t>
            </a:r>
            <a:r>
              <a:rPr lang="de-DE" dirty="0" err="1"/>
              <a:t>forwerts</a:t>
            </a:r>
            <a:r>
              <a:rPr lang="de-DE" dirty="0"/>
              <a:t>-Website </a:t>
            </a:r>
          </a:p>
          <a:p>
            <a:pPr marL="514350" indent="-514350">
              <a:lnSpc>
                <a:spcPct val="150000"/>
              </a:lnSpc>
              <a:buFont typeface="+mj-lt"/>
              <a:buAutoNum type="arabicPeriod"/>
            </a:pPr>
            <a:r>
              <a:rPr lang="de-DE" dirty="0"/>
              <a:t>Icons für Präsentationen und </a:t>
            </a:r>
            <a:r>
              <a:rPr lang="de-DE" dirty="0" err="1"/>
              <a:t>forwerts</a:t>
            </a:r>
            <a:r>
              <a:rPr lang="de-DE" dirty="0"/>
              <a:t>-Website</a:t>
            </a:r>
          </a:p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6AD8CADF-0C1B-94DF-E527-75A1BEE5B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CI-Assets – Zertifikate, Logos &amp; Icons</a:t>
            </a:r>
          </a:p>
        </p:txBody>
      </p:sp>
    </p:spTree>
    <p:extLst>
      <p:ext uri="{BB962C8B-B14F-4D97-AF65-F5344CB8AC3E}">
        <p14:creationId xmlns:p14="http://schemas.microsoft.com/office/powerpoint/2010/main" val="1327331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0A5D240B-17DF-1A4F-10A5-6DE2D2679F8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" r="20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E0CE5EA-B700-FA16-6C71-C27F6371BB4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Aft>
                <a:spcPts val="1000"/>
              </a:spcAft>
              <a:buNone/>
            </a:pPr>
            <a:r>
              <a:rPr lang="de-DE" b="1" dirty="0"/>
              <a:t>Awards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 err="1"/>
              <a:t>RedDot</a:t>
            </a:r>
            <a:r>
              <a:rPr lang="de-DE" sz="2400" dirty="0"/>
              <a:t>-Award 2019, 2022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UX Design Award (</a:t>
            </a:r>
            <a:r>
              <a:rPr lang="de-DE" sz="2400" dirty="0" err="1"/>
              <a:t>Nominated</a:t>
            </a:r>
            <a:r>
              <a:rPr lang="de-DE" sz="2400" dirty="0"/>
              <a:t>) 2022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GDA Gold 2023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GDA Special Mention 2023 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iF Design Award 2020, 2023</a:t>
            </a:r>
          </a:p>
          <a:p>
            <a:pPr marL="11113" indent="-11113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  <a:tabLst>
                <a:tab pos="522288" algn="l"/>
              </a:tabLst>
            </a:pPr>
            <a:r>
              <a:rPr lang="de-DE" sz="2400" dirty="0"/>
              <a:t> 	</a:t>
            </a:r>
            <a:r>
              <a:rPr lang="de-DE" sz="2400" dirty="0" err="1"/>
              <a:t>indigo</a:t>
            </a:r>
            <a:r>
              <a:rPr lang="de-DE" sz="2400" dirty="0"/>
              <a:t> Design Award 2020</a:t>
            </a:r>
            <a:br>
              <a:rPr lang="de-DE" dirty="0"/>
            </a:br>
            <a:br>
              <a:rPr lang="de-DE" dirty="0"/>
            </a:br>
            <a:r>
              <a:rPr lang="de-DE" b="1" dirty="0"/>
              <a:t>Zertifikate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/>
              <a:t>ISO 9001 &amp; </a:t>
            </a:r>
            <a:r>
              <a:rPr lang="de-DE" sz="2400" dirty="0" err="1"/>
              <a:t>Ecovadis</a:t>
            </a:r>
            <a:r>
              <a:rPr lang="de-DE" sz="2400" dirty="0"/>
              <a:t> ab 2025</a:t>
            </a:r>
          </a:p>
          <a:p>
            <a:pPr marL="514350" indent="-514350">
              <a:lnSpc>
                <a:spcPct val="100000"/>
              </a:lnSpc>
              <a:spcAft>
                <a:spcPts val="1000"/>
              </a:spcAft>
              <a:buFont typeface="+mj-lt"/>
              <a:buAutoNum type="arabicPeriod"/>
            </a:pPr>
            <a:r>
              <a:rPr lang="de-DE" sz="2400" dirty="0" err="1"/>
              <a:t>kununu</a:t>
            </a:r>
            <a:r>
              <a:rPr lang="de-DE" sz="2400" dirty="0"/>
              <a:t>-Siegel ab 2022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B12AB435-B73E-D5A3-3A27-3523E3D3B7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1339848"/>
            <a:ext cx="12582394" cy="2929369"/>
          </a:xfrm>
        </p:spPr>
        <p:txBody>
          <a:bodyPr/>
          <a:lstStyle/>
          <a:p>
            <a:r>
              <a:rPr lang="de-DE" dirty="0"/>
              <a:t>Überblick verfügbare Grafiken Awards &amp; Zertifikate</a:t>
            </a:r>
          </a:p>
        </p:txBody>
      </p:sp>
      <p:pic>
        <p:nvPicPr>
          <p:cNvPr id="2" name="Bildplatzhalter 5">
            <a:extLst>
              <a:ext uri="{FF2B5EF4-FFF2-40B4-BE49-F238E27FC236}">
                <a16:creationId xmlns:a16="http://schemas.microsoft.com/office/drawing/2014/main" id="{DFE0C84C-7B16-5826-F298-824E145354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" r="208"/>
          <a:stretch>
            <a:fillRect/>
          </a:stretch>
        </p:blipFill>
        <p:spPr>
          <a:xfrm>
            <a:off x="10734675" y="6350"/>
            <a:ext cx="13652500" cy="13709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06591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0755D041-E123-1F63-57B7-E0425C183C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</a:t>
            </a:r>
            <a:r>
              <a:rPr lang="de-DE" dirty="0" err="1"/>
              <a:t>RedDot</a:t>
            </a:r>
            <a:r>
              <a:rPr lang="de-DE" dirty="0"/>
              <a:t> </a:t>
            </a:r>
            <a:r>
              <a:rPr lang="de-DE" dirty="0" err="1"/>
              <a:t>winner</a:t>
            </a:r>
            <a:r>
              <a:rPr lang="de-DE" dirty="0"/>
              <a:t> 2022</a:t>
            </a: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29494C4B-6333-2266-76DD-2ABA457315D2}"/>
              </a:ext>
            </a:extLst>
          </p:cNvPr>
          <p:cNvSpPr/>
          <p:nvPr/>
        </p:nvSpPr>
        <p:spPr>
          <a:xfrm>
            <a:off x="11033985" y="4922043"/>
            <a:ext cx="2583870" cy="5397613"/>
          </a:xfrm>
          <a:prstGeom prst="roundRect">
            <a:avLst>
              <a:gd name="adj" fmla="val 8148"/>
            </a:avLst>
          </a:prstGeom>
          <a:solidFill>
            <a:srgbClr val="7F7F7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sp>
        <p:nvSpPr>
          <p:cNvPr id="5" name="Abgerundetes Rechteck 4">
            <a:extLst>
              <a:ext uri="{FF2B5EF4-FFF2-40B4-BE49-F238E27FC236}">
                <a16:creationId xmlns:a16="http://schemas.microsoft.com/office/drawing/2014/main" id="{B36483CF-6D8A-AAE8-7304-6CCD171E7A09}"/>
              </a:ext>
            </a:extLst>
          </p:cNvPr>
          <p:cNvSpPr/>
          <p:nvPr/>
        </p:nvSpPr>
        <p:spPr>
          <a:xfrm>
            <a:off x="16559067" y="4922043"/>
            <a:ext cx="2583870" cy="5397613"/>
          </a:xfrm>
          <a:prstGeom prst="roundRect">
            <a:avLst>
              <a:gd name="adj" fmla="val 8147"/>
            </a:avLst>
          </a:prstGeom>
          <a:solidFill>
            <a:srgbClr val="7F7F7F"/>
          </a:soli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2A3BB816-F79E-AF19-774E-B69134AEA0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37830" y="5942806"/>
            <a:ext cx="2451100" cy="14351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22FA0F1-C1A6-482D-33FD-EE0D1BCB3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62911" y="5942806"/>
            <a:ext cx="2451100" cy="14351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EF63226-6C83-0E5A-83B4-71DB0A3F885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625452" y="5942806"/>
            <a:ext cx="2451100" cy="14351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42F0D58-C7E9-C42E-6E9E-9C1B72271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100370" y="5942806"/>
            <a:ext cx="2451100" cy="1435100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E81B07D3-C15A-27A4-F80A-AA1C22F9FCFA}"/>
              </a:ext>
            </a:extLst>
          </p:cNvPr>
          <p:cNvSpPr txBox="1"/>
          <p:nvPr/>
        </p:nvSpPr>
        <p:spPr>
          <a:xfrm>
            <a:off x="8382280" y="953956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33EB6CF2-C04C-F458-7366-8DB281F362C3}"/>
              </a:ext>
            </a:extLst>
          </p:cNvPr>
          <p:cNvSpPr txBox="1"/>
          <p:nvPr/>
        </p:nvSpPr>
        <p:spPr>
          <a:xfrm>
            <a:off x="11144820" y="953956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 + Weiß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2C7F9876-967B-811B-9D02-D58BB03E000C}"/>
              </a:ext>
            </a:extLst>
          </p:cNvPr>
          <p:cNvSpPr txBox="1"/>
          <p:nvPr/>
        </p:nvSpPr>
        <p:spPr>
          <a:xfrm>
            <a:off x="13907361" y="953956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BW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8BF8ED36-20C9-013E-7EEA-9CA0C10581B2}"/>
              </a:ext>
            </a:extLst>
          </p:cNvPr>
          <p:cNvSpPr txBox="1"/>
          <p:nvPr/>
        </p:nvSpPr>
        <p:spPr>
          <a:xfrm>
            <a:off x="16669902" y="9539565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BW + Weiß</a:t>
            </a: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FD631BBA-7F88-8DFB-F97E-A0A8A201880B}"/>
              </a:ext>
            </a:extLst>
          </p:cNvPr>
          <p:cNvSpPr txBox="1"/>
          <p:nvPr/>
        </p:nvSpPr>
        <p:spPr>
          <a:xfrm>
            <a:off x="4457532" y="4105206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pic>
        <p:nvPicPr>
          <p:cNvPr id="14" name="Grafik 13">
            <a:extLst>
              <a:ext uri="{FF2B5EF4-FFF2-40B4-BE49-F238E27FC236}">
                <a16:creationId xmlns:a16="http://schemas.microsoft.com/office/drawing/2014/main" id="{0F2BCBA9-BD55-E5F2-A922-16AA6D67D14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457532" y="5896496"/>
            <a:ext cx="2702157" cy="1923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6792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FF089D-5B22-5C3C-9543-D457190CCF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B36F78E-C425-B68E-C3FF-B0E82241A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UX Design Awards </a:t>
            </a:r>
            <a:r>
              <a:rPr lang="de-DE" dirty="0" err="1"/>
              <a:t>nominated</a:t>
            </a:r>
            <a:r>
              <a:rPr lang="de-DE" dirty="0"/>
              <a:t> 2022</a:t>
            </a: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89901556-D7F2-7AA1-6654-8273DBE07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6276" y="5426574"/>
            <a:ext cx="1689100" cy="2628900"/>
          </a:xfrm>
          <a:prstGeom prst="rect">
            <a:avLst/>
          </a:prstGeom>
        </p:spPr>
      </p:pic>
      <p:sp>
        <p:nvSpPr>
          <p:cNvPr id="16" name="Textfeld 15">
            <a:extLst>
              <a:ext uri="{FF2B5EF4-FFF2-40B4-BE49-F238E27FC236}">
                <a16:creationId xmlns:a16="http://schemas.microsoft.com/office/drawing/2014/main" id="{A9E83BB5-9D5F-6B02-8882-E95CD802656F}"/>
              </a:ext>
            </a:extLst>
          </p:cNvPr>
          <p:cNvSpPr txBox="1"/>
          <p:nvPr/>
        </p:nvSpPr>
        <p:spPr>
          <a:xfrm>
            <a:off x="9589726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F5AD5BEC-7A0C-C1C2-EF16-6A9B2E134C79}"/>
              </a:ext>
            </a:extLst>
          </p:cNvPr>
          <p:cNvSpPr txBox="1"/>
          <p:nvPr/>
        </p:nvSpPr>
        <p:spPr>
          <a:xfrm>
            <a:off x="13182876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black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1BD00F92-02B3-C2D1-3DD5-A8060A341E15}"/>
              </a:ext>
            </a:extLst>
          </p:cNvPr>
          <p:cNvSpPr txBox="1"/>
          <p:nvPr/>
        </p:nvSpPr>
        <p:spPr>
          <a:xfrm>
            <a:off x="16481426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white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95171B6-738D-A3F8-66F3-CDDDC923FB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9525976" y="4643946"/>
            <a:ext cx="2880000" cy="4428108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3FD94A15-C8BF-F888-B93E-2404A39FE8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19076" y="4643946"/>
            <a:ext cx="2880000" cy="4428108"/>
          </a:xfrm>
          <a:prstGeom prst="rect">
            <a:avLst/>
          </a:prstGeom>
        </p:spPr>
      </p:pic>
      <p:sp>
        <p:nvSpPr>
          <p:cNvPr id="10" name="Textfeld 9">
            <a:extLst>
              <a:ext uri="{FF2B5EF4-FFF2-40B4-BE49-F238E27FC236}">
                <a16:creationId xmlns:a16="http://schemas.microsoft.com/office/drawing/2014/main" id="{D0BFEBF2-40C9-C527-CFB4-64F425DAD4D6}"/>
              </a:ext>
            </a:extLst>
          </p:cNvPr>
          <p:cNvSpPr txBox="1"/>
          <p:nvPr/>
        </p:nvSpPr>
        <p:spPr>
          <a:xfrm>
            <a:off x="19784876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transparent</a:t>
            </a:r>
          </a:p>
        </p:txBody>
      </p:sp>
      <p:pic>
        <p:nvPicPr>
          <p:cNvPr id="12" name="Grafik 11">
            <a:extLst>
              <a:ext uri="{FF2B5EF4-FFF2-40B4-BE49-F238E27FC236}">
                <a16:creationId xmlns:a16="http://schemas.microsoft.com/office/drawing/2014/main" id="{2684B5EE-6167-8366-CCCD-8E8D4B843A6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6222526" y="4643946"/>
            <a:ext cx="2880000" cy="4428108"/>
          </a:xfrm>
          <a:prstGeom prst="rect">
            <a:avLst/>
          </a:prstGeom>
        </p:spPr>
      </p:pic>
      <p:sp>
        <p:nvSpPr>
          <p:cNvPr id="13" name="Textfeld 12">
            <a:extLst>
              <a:ext uri="{FF2B5EF4-FFF2-40B4-BE49-F238E27FC236}">
                <a16:creationId xmlns:a16="http://schemas.microsoft.com/office/drawing/2014/main" id="{D4E63CEB-C474-BC03-B41C-5BF924E7F17C}"/>
              </a:ext>
            </a:extLst>
          </p:cNvPr>
          <p:cNvSpPr txBox="1"/>
          <p:nvPr/>
        </p:nvSpPr>
        <p:spPr>
          <a:xfrm>
            <a:off x="9926276" y="4105206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6827C822-8B5B-F07C-4FA0-82217FCB6C40}"/>
              </a:ext>
            </a:extLst>
          </p:cNvPr>
          <p:cNvSpPr txBox="1"/>
          <p:nvPr/>
        </p:nvSpPr>
        <p:spPr>
          <a:xfrm>
            <a:off x="12919076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pic>
        <p:nvPicPr>
          <p:cNvPr id="21" name="Grafik 20">
            <a:extLst>
              <a:ext uri="{FF2B5EF4-FFF2-40B4-BE49-F238E27FC236}">
                <a16:creationId xmlns:a16="http://schemas.microsoft.com/office/drawing/2014/main" id="{5332CAA4-3BA1-3F66-62B3-610D16EC143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9210" y="4641783"/>
            <a:ext cx="2880000" cy="4440271"/>
          </a:xfrm>
          <a:prstGeom prst="rect">
            <a:avLst/>
          </a:prstGeom>
        </p:spPr>
      </p:pic>
      <p:pic>
        <p:nvPicPr>
          <p:cNvPr id="23" name="Grafik 22">
            <a:extLst>
              <a:ext uri="{FF2B5EF4-FFF2-40B4-BE49-F238E27FC236}">
                <a16:creationId xmlns:a16="http://schemas.microsoft.com/office/drawing/2014/main" id="{04A76087-E587-2F16-A7C7-C3B6683783E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1199" y="4641783"/>
            <a:ext cx="2880000" cy="4430271"/>
          </a:xfrm>
          <a:prstGeom prst="rect">
            <a:avLst/>
          </a:prstGeom>
        </p:spPr>
      </p:pic>
      <p:sp>
        <p:nvSpPr>
          <p:cNvPr id="24" name="Textfeld 23">
            <a:extLst>
              <a:ext uri="{FF2B5EF4-FFF2-40B4-BE49-F238E27FC236}">
                <a16:creationId xmlns:a16="http://schemas.microsoft.com/office/drawing/2014/main" id="{118A8373-B3A9-ADD2-5BD7-767817EDF21B}"/>
              </a:ext>
            </a:extLst>
          </p:cNvPr>
          <p:cNvSpPr txBox="1"/>
          <p:nvPr/>
        </p:nvSpPr>
        <p:spPr>
          <a:xfrm>
            <a:off x="1981199" y="4105206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250CEAC-4249-DDBD-7C33-353A4FCB8B72}"/>
              </a:ext>
            </a:extLst>
          </p:cNvPr>
          <p:cNvSpPr txBox="1"/>
          <p:nvPr/>
        </p:nvSpPr>
        <p:spPr>
          <a:xfrm>
            <a:off x="2214785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white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1374EE52-247D-8E3F-5F4B-8D3F514A1B94}"/>
              </a:ext>
            </a:extLst>
          </p:cNvPr>
          <p:cNvSpPr txBox="1"/>
          <p:nvPr/>
        </p:nvSpPr>
        <p:spPr>
          <a:xfrm>
            <a:off x="5307872" y="926146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framed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 transparent</a:t>
            </a:r>
          </a:p>
        </p:txBody>
      </p:sp>
    </p:spTree>
    <p:extLst>
      <p:ext uri="{BB962C8B-B14F-4D97-AF65-F5344CB8AC3E}">
        <p14:creationId xmlns:p14="http://schemas.microsoft.com/office/powerpoint/2010/main" val="18359864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28C2D1-D390-DDAA-E60F-2DD1857E5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F4A8DF3-1AA3-F2F8-5FC3-818A6AC485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GDA Gold 2023 (horizontal &amp; vertikal)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CF1D0F6-3C7F-F4E8-C392-076BFE0F40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1020" y="3474834"/>
            <a:ext cx="3797300" cy="2362200"/>
          </a:xfrm>
          <a:prstGeom prst="rect">
            <a:avLst/>
          </a:prstGeom>
        </p:spPr>
      </p:pic>
      <p:sp>
        <p:nvSpPr>
          <p:cNvPr id="7" name="Abgerundetes Rechteck 6">
            <a:extLst>
              <a:ext uri="{FF2B5EF4-FFF2-40B4-BE49-F238E27FC236}">
                <a16:creationId xmlns:a16="http://schemas.microsoft.com/office/drawing/2014/main" id="{707B1B38-34CD-170A-4491-9C9D067E9C13}"/>
              </a:ext>
            </a:extLst>
          </p:cNvPr>
          <p:cNvSpPr/>
          <p:nvPr/>
        </p:nvSpPr>
        <p:spPr>
          <a:xfrm>
            <a:off x="6598920" y="2767622"/>
            <a:ext cx="6096000" cy="9608530"/>
          </a:xfrm>
          <a:prstGeom prst="roundRect">
            <a:avLst>
              <a:gd name="adj" fmla="val 3810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C36298C-DFCC-C3F8-64FF-228D427001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2195" y="3474834"/>
            <a:ext cx="3797300" cy="2362200"/>
          </a:xfrm>
          <a:prstGeom prst="rect">
            <a:avLst/>
          </a:prstGeom>
        </p:spPr>
      </p:pic>
      <p:sp>
        <p:nvSpPr>
          <p:cNvPr id="9" name="Abgerundetes Rechteck 8">
            <a:extLst>
              <a:ext uri="{FF2B5EF4-FFF2-40B4-BE49-F238E27FC236}">
                <a16:creationId xmlns:a16="http://schemas.microsoft.com/office/drawing/2014/main" id="{5D582864-4177-2BE4-34A8-051A0ABAC88D}"/>
              </a:ext>
            </a:extLst>
          </p:cNvPr>
          <p:cNvSpPr/>
          <p:nvPr/>
        </p:nvSpPr>
        <p:spPr>
          <a:xfrm>
            <a:off x="18286095" y="2767622"/>
            <a:ext cx="6096000" cy="9608530"/>
          </a:xfrm>
          <a:prstGeom prst="roundRect">
            <a:avLst>
              <a:gd name="adj" fmla="val 3453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BA524CF7-816F-0B9F-9D01-EAECD048BC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98195" y="3474834"/>
            <a:ext cx="3797300" cy="23622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8A42F145-E36E-51F5-2811-54A7CE038C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089370" y="3474834"/>
            <a:ext cx="3797300" cy="23622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F66EBDCB-33D8-91F6-5912-FF37754A66B6}"/>
              </a:ext>
            </a:extLst>
          </p:cNvPr>
          <p:cNvSpPr txBox="1"/>
          <p:nvPr/>
        </p:nvSpPr>
        <p:spPr>
          <a:xfrm>
            <a:off x="2528570" y="11737552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 (MC)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2B1287EF-B61F-805D-9A8E-55F68156C035}"/>
              </a:ext>
            </a:extLst>
          </p:cNvPr>
          <p:cNvSpPr txBox="1"/>
          <p:nvPr/>
        </p:nvSpPr>
        <p:spPr>
          <a:xfrm>
            <a:off x="8119745" y="11737552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MCN</a:t>
            </a:r>
          </a:p>
        </p:txBody>
      </p:sp>
      <p:pic>
        <p:nvPicPr>
          <p:cNvPr id="23" name="Grafik 22">
            <a:extLst>
              <a:ext uri="{FF2B5EF4-FFF2-40B4-BE49-F238E27FC236}">
                <a16:creationId xmlns:a16="http://schemas.microsoft.com/office/drawing/2014/main" id="{94BA1137-F373-C685-6609-D9E40EC1320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01620" y="6743793"/>
            <a:ext cx="1816100" cy="4889500"/>
          </a:xfrm>
          <a:prstGeom prst="rect">
            <a:avLst/>
          </a:prstGeom>
        </p:spPr>
      </p:pic>
      <p:pic>
        <p:nvPicPr>
          <p:cNvPr id="24" name="Grafik 23" descr="Ein Bild, das Text, ClipArt enthält.&#10;&#10;Automatisch generierte Beschreibung">
            <a:extLst>
              <a:ext uri="{FF2B5EF4-FFF2-40B4-BE49-F238E27FC236}">
                <a16:creationId xmlns:a16="http://schemas.microsoft.com/office/drawing/2014/main" id="{4ABD7B21-F733-96F7-D5A4-BD9EB152A0D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92795" y="6743793"/>
            <a:ext cx="1816100" cy="4889500"/>
          </a:xfrm>
          <a:prstGeom prst="rect">
            <a:avLst/>
          </a:prstGeom>
        </p:spPr>
      </p:pic>
      <p:pic>
        <p:nvPicPr>
          <p:cNvPr id="26" name="Grafik 25">
            <a:extLst>
              <a:ext uri="{FF2B5EF4-FFF2-40B4-BE49-F238E27FC236}">
                <a16:creationId xmlns:a16="http://schemas.microsoft.com/office/drawing/2014/main" id="{8C318154-21F9-6B5D-FCAA-6C6D0D163CF9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466630" y="6743793"/>
            <a:ext cx="1816100" cy="488950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28EB3EB1-6C08-670F-5F65-AFBAD29994D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0057805" y="6743793"/>
            <a:ext cx="1816100" cy="4889500"/>
          </a:xfrm>
          <a:prstGeom prst="rect">
            <a:avLst/>
          </a:prstGeom>
        </p:spPr>
      </p:pic>
      <p:sp>
        <p:nvSpPr>
          <p:cNvPr id="28" name="Textfeld 27">
            <a:extLst>
              <a:ext uri="{FF2B5EF4-FFF2-40B4-BE49-F238E27FC236}">
                <a16:creationId xmlns:a16="http://schemas.microsoft.com/office/drawing/2014/main" id="{53922645-5195-AB24-670A-3693CCE162F6}"/>
              </a:ext>
            </a:extLst>
          </p:cNvPr>
          <p:cNvSpPr txBox="1"/>
          <p:nvPr/>
        </p:nvSpPr>
        <p:spPr>
          <a:xfrm>
            <a:off x="14193580" y="11737552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K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915396C5-3B79-0285-43D2-2EC7CF66A6FF}"/>
              </a:ext>
            </a:extLst>
          </p:cNvPr>
          <p:cNvSpPr txBox="1"/>
          <p:nvPr/>
        </p:nvSpPr>
        <p:spPr>
          <a:xfrm>
            <a:off x="19784755" y="11737552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586405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78620E-59A0-6D6E-B665-661B4B7B43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bgerundetes Rechteck 1">
            <a:extLst>
              <a:ext uri="{FF2B5EF4-FFF2-40B4-BE49-F238E27FC236}">
                <a16:creationId xmlns:a16="http://schemas.microsoft.com/office/drawing/2014/main" id="{874469DA-6E7C-4214-0336-084994B0F128}"/>
              </a:ext>
            </a:extLst>
          </p:cNvPr>
          <p:cNvSpPr/>
          <p:nvPr/>
        </p:nvSpPr>
        <p:spPr>
          <a:xfrm>
            <a:off x="6598920" y="2767622"/>
            <a:ext cx="6096000" cy="9608530"/>
          </a:xfrm>
          <a:prstGeom prst="roundRect">
            <a:avLst>
              <a:gd name="adj" fmla="val 3810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sp>
        <p:nvSpPr>
          <p:cNvPr id="4" name="Abgerundetes Rechteck 3">
            <a:extLst>
              <a:ext uri="{FF2B5EF4-FFF2-40B4-BE49-F238E27FC236}">
                <a16:creationId xmlns:a16="http://schemas.microsoft.com/office/drawing/2014/main" id="{DA2F7992-D94A-894E-E065-813C30D63821}"/>
              </a:ext>
            </a:extLst>
          </p:cNvPr>
          <p:cNvSpPr/>
          <p:nvPr/>
        </p:nvSpPr>
        <p:spPr>
          <a:xfrm>
            <a:off x="18286095" y="2767622"/>
            <a:ext cx="6096000" cy="9608530"/>
          </a:xfrm>
          <a:prstGeom prst="roundRect">
            <a:avLst>
              <a:gd name="adj" fmla="val 3453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rgbClr val="141414"/>
              </a:solidFill>
            </a:endParaRP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BBC8C97-53C5-3A04-5532-4835FC2408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1339848"/>
            <a:ext cx="22402799" cy="1905655"/>
          </a:xfrm>
        </p:spPr>
        <p:txBody>
          <a:bodyPr/>
          <a:lstStyle/>
          <a:p>
            <a:r>
              <a:rPr lang="de-DE" dirty="0"/>
              <a:t>4. GDA Special Mention 2023 (horizontal &amp; vertikal)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FA216D39-1FD5-8843-2898-4B5271EEF24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05940" y="3524047"/>
            <a:ext cx="3797300" cy="2263775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5BF2721F-4026-213C-0935-3B854272948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397115" y="3524047"/>
            <a:ext cx="3797300" cy="2263775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47D900C2-CEA2-2FAD-EE20-4B995FE404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13503275" y="3524047"/>
            <a:ext cx="3797300" cy="2263775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96A762A4-4052-0FA9-94AB-D75D450EEC9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/>
          <a:stretch/>
        </p:blipFill>
        <p:spPr>
          <a:xfrm>
            <a:off x="19094450" y="3524047"/>
            <a:ext cx="3797300" cy="2263775"/>
          </a:xfrm>
          <a:prstGeom prst="rect">
            <a:avLst/>
          </a:prstGeom>
        </p:spPr>
      </p:pic>
      <p:sp>
        <p:nvSpPr>
          <p:cNvPr id="23" name="Textfeld 22">
            <a:extLst>
              <a:ext uri="{FF2B5EF4-FFF2-40B4-BE49-F238E27FC236}">
                <a16:creationId xmlns:a16="http://schemas.microsoft.com/office/drawing/2014/main" id="{43710E76-FDF0-8F6C-F668-0BED40AFB565}"/>
              </a:ext>
            </a:extLst>
          </p:cNvPr>
          <p:cNvSpPr txBox="1"/>
          <p:nvPr/>
        </p:nvSpPr>
        <p:spPr>
          <a:xfrm>
            <a:off x="2523490" y="117375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Standard (MC)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0F8E0AE7-F2C6-A17D-B083-4FF3A3A98BF6}"/>
              </a:ext>
            </a:extLst>
          </p:cNvPr>
          <p:cNvSpPr txBox="1"/>
          <p:nvPr/>
        </p:nvSpPr>
        <p:spPr>
          <a:xfrm>
            <a:off x="8114665" y="117375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MCN</a:t>
            </a:r>
          </a:p>
        </p:txBody>
      </p:sp>
      <p:pic>
        <p:nvPicPr>
          <p:cNvPr id="26" name="Grafik 25">
            <a:extLst>
              <a:ext uri="{FF2B5EF4-FFF2-40B4-BE49-F238E27FC236}">
                <a16:creationId xmlns:a16="http://schemas.microsoft.com/office/drawing/2014/main" id="{CC568CE7-E4F5-A4C4-1983-72F5048B292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2796540" y="6839044"/>
            <a:ext cx="1816100" cy="4699000"/>
          </a:xfrm>
          <a:prstGeom prst="rect">
            <a:avLst/>
          </a:prstGeom>
        </p:spPr>
      </p:pic>
      <p:pic>
        <p:nvPicPr>
          <p:cNvPr id="27" name="Grafik 26">
            <a:extLst>
              <a:ext uri="{FF2B5EF4-FFF2-40B4-BE49-F238E27FC236}">
                <a16:creationId xmlns:a16="http://schemas.microsoft.com/office/drawing/2014/main" id="{30302154-08C6-9228-D174-D64CBF77027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/>
          <a:stretch/>
        </p:blipFill>
        <p:spPr>
          <a:xfrm>
            <a:off x="8387715" y="6839044"/>
            <a:ext cx="1816100" cy="4699000"/>
          </a:xfrm>
          <a:prstGeom prst="rect">
            <a:avLst/>
          </a:prstGeom>
        </p:spPr>
      </p:pic>
      <p:pic>
        <p:nvPicPr>
          <p:cNvPr id="30" name="Grafik 29">
            <a:extLst>
              <a:ext uri="{FF2B5EF4-FFF2-40B4-BE49-F238E27FC236}">
                <a16:creationId xmlns:a16="http://schemas.microsoft.com/office/drawing/2014/main" id="{65C6FA41-359E-4BB2-23C1-A273050021FB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/>
          <a:stretch/>
        </p:blipFill>
        <p:spPr>
          <a:xfrm>
            <a:off x="14493875" y="6839044"/>
            <a:ext cx="1816100" cy="4699000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CBD75458-7EA3-34BD-6B08-569348412B7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/>
          <a:stretch/>
        </p:blipFill>
        <p:spPr>
          <a:xfrm>
            <a:off x="20085050" y="6839044"/>
            <a:ext cx="1816100" cy="4699000"/>
          </a:xfrm>
          <a:prstGeom prst="rect">
            <a:avLst/>
          </a:prstGeom>
        </p:spPr>
      </p:pic>
      <p:sp>
        <p:nvSpPr>
          <p:cNvPr id="32" name="Textfeld 31">
            <a:extLst>
              <a:ext uri="{FF2B5EF4-FFF2-40B4-BE49-F238E27FC236}">
                <a16:creationId xmlns:a16="http://schemas.microsoft.com/office/drawing/2014/main" id="{534F215C-2CFD-0C08-B665-BAACB1832556}"/>
              </a:ext>
            </a:extLst>
          </p:cNvPr>
          <p:cNvSpPr txBox="1"/>
          <p:nvPr/>
        </p:nvSpPr>
        <p:spPr>
          <a:xfrm>
            <a:off x="14220825" y="117375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K</a:t>
            </a:r>
          </a:p>
        </p:txBody>
      </p:sp>
      <p:sp>
        <p:nvSpPr>
          <p:cNvPr id="33" name="Textfeld 32">
            <a:extLst>
              <a:ext uri="{FF2B5EF4-FFF2-40B4-BE49-F238E27FC236}">
                <a16:creationId xmlns:a16="http://schemas.microsoft.com/office/drawing/2014/main" id="{EA35C941-13F6-AAD3-06AB-119BE1932577}"/>
              </a:ext>
            </a:extLst>
          </p:cNvPr>
          <p:cNvSpPr txBox="1"/>
          <p:nvPr/>
        </p:nvSpPr>
        <p:spPr>
          <a:xfrm>
            <a:off x="19812000" y="11737553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13992660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Abgerundetes Rechteck 9">
            <a:extLst>
              <a:ext uri="{FF2B5EF4-FFF2-40B4-BE49-F238E27FC236}">
                <a16:creationId xmlns:a16="http://schemas.microsoft.com/office/drawing/2014/main" id="{E490B52A-3039-CA57-B749-7D652E54A1EB}"/>
              </a:ext>
            </a:extLst>
          </p:cNvPr>
          <p:cNvSpPr/>
          <p:nvPr/>
        </p:nvSpPr>
        <p:spPr>
          <a:xfrm>
            <a:off x="3174763" y="3592872"/>
            <a:ext cx="18737451" cy="9038247"/>
          </a:xfrm>
          <a:prstGeom prst="roundRect">
            <a:avLst>
              <a:gd name="adj" fmla="val 4209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69D86464-38D8-B4F2-5492-13E3F5CBD4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iF Design Award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F854450-CE90-072D-0C3A-7769C89616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946" y="4608807"/>
            <a:ext cx="4216854" cy="216000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F04FBF1-DC45-07EF-4A58-011A9D1086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19556" y="4608807"/>
            <a:ext cx="4216854" cy="216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D7F00AC3-7039-777B-3D8F-413415D118E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97686" y="4608807"/>
            <a:ext cx="4216854" cy="2160000"/>
          </a:xfrm>
          <a:prstGeom prst="rect">
            <a:avLst/>
          </a:prstGeom>
        </p:spPr>
      </p:pic>
      <p:sp>
        <p:nvSpPr>
          <p:cNvPr id="11" name="Textfeld 10">
            <a:extLst>
              <a:ext uri="{FF2B5EF4-FFF2-40B4-BE49-F238E27FC236}">
                <a16:creationId xmlns:a16="http://schemas.microsoft.com/office/drawing/2014/main" id="{A456E97F-5A52-DA82-808D-8ECEF26081E9}"/>
              </a:ext>
            </a:extLst>
          </p:cNvPr>
          <p:cNvSpPr txBox="1"/>
          <p:nvPr/>
        </p:nvSpPr>
        <p:spPr>
          <a:xfrm>
            <a:off x="3623922" y="39876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127EFF67-764D-780C-C7AC-581ADFB9DC3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2946" y="7592647"/>
            <a:ext cx="2160000" cy="4214633"/>
          </a:xfrm>
          <a:prstGeom prst="rect">
            <a:avLst/>
          </a:prstGeom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24A0CA33-B854-4E0B-4F50-1AB7A20690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1129" y="8619963"/>
            <a:ext cx="4224706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9340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584D6D14-4A3D-99BD-2E76-692B4CE6E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0454E569-AA1A-83AD-60DB-25AF81666C1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12700" indent="-12700">
              <a:lnSpc>
                <a:spcPct val="130000"/>
              </a:lnSpc>
            </a:pPr>
            <a:r>
              <a:rPr lang="de-DE" dirty="0">
                <a:latin typeface="Avenir Book" panose="02000503020000020003" pitchFamily="2" charset="0"/>
              </a:rPr>
              <a:t>Dieses Dokument ist nur für den internen Gebrauch bestimmt und streng vertraulich zu behandeln. Seine Inhalte dürfen nicht veröffentlicht oder in irrgendeiner Form dritten zugänglich gemacht werden.</a:t>
            </a:r>
            <a:endParaRPr lang="de-DE" spc="20" dirty="0">
              <a:latin typeface="Avenir Book" panose="02000503020000020003" pitchFamily="2" charset="0"/>
            </a:endParaRPr>
          </a:p>
          <a:p>
            <a:pPr>
              <a:lnSpc>
                <a:spcPct val="130000"/>
              </a:lnSpc>
            </a:pPr>
            <a:r>
              <a:rPr lang="de-DE" spc="20" dirty="0">
                <a:latin typeface="Avenir Book" panose="02000503020000020003" pitchFamily="2" charset="0"/>
              </a:rPr>
              <a:t>@ </a:t>
            </a:r>
            <a:r>
              <a:rPr lang="de-DE" spc="20" dirty="0" err="1">
                <a:latin typeface="Avenir Book" panose="02000503020000020003" pitchFamily="2" charset="0"/>
              </a:rPr>
              <a:t>forwerts</a:t>
            </a:r>
            <a:r>
              <a:rPr lang="de-DE" spc="20" dirty="0">
                <a:latin typeface="Avenir Book" panose="02000503020000020003" pitchFamily="2" charset="0"/>
              </a:rPr>
              <a:t> </a:t>
            </a:r>
            <a:r>
              <a:rPr lang="de-DE" spc="20" dirty="0" err="1">
                <a:latin typeface="Avenir Book" panose="02000503020000020003" pitchFamily="2" charset="0"/>
              </a:rPr>
              <a:t>interactive</a:t>
            </a:r>
            <a:r>
              <a:rPr lang="de-DE" spc="20" dirty="0">
                <a:latin typeface="Avenir Book" panose="02000503020000020003" pitchFamily="2" charset="0"/>
              </a:rPr>
              <a:t> GmbH</a:t>
            </a:r>
          </a:p>
        </p:txBody>
      </p:sp>
    </p:spTree>
    <p:extLst>
      <p:ext uri="{BB962C8B-B14F-4D97-AF65-F5344CB8AC3E}">
        <p14:creationId xmlns:p14="http://schemas.microsoft.com/office/powerpoint/2010/main" val="7333124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B80C0D5-EAF6-1E0E-D5B1-846FD24A15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6. </a:t>
            </a:r>
            <a:r>
              <a:rPr lang="de-DE" dirty="0" err="1"/>
              <a:t>indigo</a:t>
            </a:r>
            <a:r>
              <a:rPr lang="de-DE" dirty="0"/>
              <a:t> Design Awards 2020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F67CB0A-2D87-47D9-3E66-507304E64EDD}"/>
              </a:ext>
            </a:extLst>
          </p:cNvPr>
          <p:cNvSpPr txBox="1"/>
          <p:nvPr/>
        </p:nvSpPr>
        <p:spPr>
          <a:xfrm>
            <a:off x="8203049" y="4105206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JPEG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3DB92879-77AD-BFFC-EABA-65BF6C0F1B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t="534" r="6684" b="3979"/>
          <a:stretch>
            <a:fillRect/>
          </a:stretch>
        </p:blipFill>
        <p:spPr>
          <a:xfrm>
            <a:off x="8203049" y="5678642"/>
            <a:ext cx="1548000" cy="2722059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9E21DFD5-F350-E697-1FA7-88D2B94E61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3" t="3777" r="8122" b="4475"/>
          <a:stretch>
            <a:fillRect/>
          </a:stretch>
        </p:blipFill>
        <p:spPr>
          <a:xfrm>
            <a:off x="12608181" y="5695495"/>
            <a:ext cx="1557045" cy="2705204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C430C6B-B9A2-59C4-991D-A528722F78E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025" t="10319" r="37647" b="10144"/>
          <a:stretch>
            <a:fillRect/>
          </a:stretch>
        </p:blipFill>
        <p:spPr>
          <a:xfrm>
            <a:off x="14797179" y="5678640"/>
            <a:ext cx="1557045" cy="2722059"/>
          </a:xfrm>
          <a:prstGeom prst="rect">
            <a:avLst/>
          </a:prstGeom>
        </p:spPr>
      </p:pic>
      <p:pic>
        <p:nvPicPr>
          <p:cNvPr id="17" name="Grafik 16">
            <a:extLst>
              <a:ext uri="{FF2B5EF4-FFF2-40B4-BE49-F238E27FC236}">
                <a16:creationId xmlns:a16="http://schemas.microsoft.com/office/drawing/2014/main" id="{931CFC82-A886-12F6-AD0B-E28E9E9E3C7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166" t="20606" r="8144" b="23636"/>
          <a:stretch>
            <a:fillRect/>
          </a:stretch>
        </p:blipFill>
        <p:spPr>
          <a:xfrm>
            <a:off x="10401093" y="5678642"/>
            <a:ext cx="1548000" cy="2747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026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393AF-83B5-4268-4398-5186A0CF20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D5C34C7-715A-3FDC-EB16-1ECFC4E9A9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7. ISO 9001 &amp; </a:t>
            </a:r>
            <a:r>
              <a:rPr lang="de-DE" dirty="0" err="1"/>
              <a:t>EcoVadis</a:t>
            </a:r>
            <a:r>
              <a:rPr lang="de-DE" dirty="0"/>
              <a:t>-Medaille </a:t>
            </a:r>
          </a:p>
        </p:txBody>
      </p:sp>
      <p:pic>
        <p:nvPicPr>
          <p:cNvPr id="5" name="Grafik 4" descr="Ein Bild, das Symbol, Text, Logo, Schild enthält.&#10;&#10;KI-generierte Inhalte können fehlerhaft sein.">
            <a:extLst>
              <a:ext uri="{FF2B5EF4-FFF2-40B4-BE49-F238E27FC236}">
                <a16:creationId xmlns:a16="http://schemas.microsoft.com/office/drawing/2014/main" id="{1AD5B769-D4FC-7106-8CED-FAE1EB8BB3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05147" y="4975633"/>
            <a:ext cx="3758851" cy="375885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7154C87-642E-4512-4345-EB2EFFFB77C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66133" y="4975631"/>
            <a:ext cx="3758853" cy="3758853"/>
          </a:xfrm>
          <a:prstGeom prst="rect">
            <a:avLst/>
          </a:prstGeom>
        </p:spPr>
      </p:pic>
      <p:pic>
        <p:nvPicPr>
          <p:cNvPr id="8" name="Grafik 7" descr="Ein Bild, das Text, Schrift, Screenshot, Kreis enthält.&#10;&#10;KI-generierte Inhalte können fehlerhaft sein.">
            <a:extLst>
              <a:ext uri="{FF2B5EF4-FFF2-40B4-BE49-F238E27FC236}">
                <a16:creationId xmlns:a16="http://schemas.microsoft.com/office/drawing/2014/main" id="{B659BDBC-B37D-2BDE-EF96-862C3502D2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8664" y="4978574"/>
            <a:ext cx="3758852" cy="3758852"/>
          </a:xfrm>
          <a:prstGeom prst="rect">
            <a:avLst/>
          </a:prstGeom>
        </p:spPr>
      </p:pic>
      <p:cxnSp>
        <p:nvCxnSpPr>
          <p:cNvPr id="4" name="Gerade Verbindung 3">
            <a:extLst>
              <a:ext uri="{FF2B5EF4-FFF2-40B4-BE49-F238E27FC236}">
                <a16:creationId xmlns:a16="http://schemas.microsoft.com/office/drawing/2014/main" id="{F4427BB7-88CC-1A84-2B96-9E0027BEEB36}"/>
              </a:ext>
            </a:extLst>
          </p:cNvPr>
          <p:cNvCxnSpPr>
            <a:cxnSpLocks/>
          </p:cNvCxnSpPr>
          <p:nvPr/>
        </p:nvCxnSpPr>
        <p:spPr>
          <a:xfrm>
            <a:off x="13282047" y="3642101"/>
            <a:ext cx="0" cy="8679052"/>
          </a:xfrm>
          <a:prstGeom prst="line">
            <a:avLst/>
          </a:prstGeom>
          <a:ln w="38100" cap="flat" cmpd="sng" algn="ctr">
            <a:solidFill>
              <a:schemeClr val="accent4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7" name="Textfeld 6">
            <a:extLst>
              <a:ext uri="{FF2B5EF4-FFF2-40B4-BE49-F238E27FC236}">
                <a16:creationId xmlns:a16="http://schemas.microsoft.com/office/drawing/2014/main" id="{3745B685-3365-D353-EBF2-4C794A4EAC22}"/>
              </a:ext>
            </a:extLst>
          </p:cNvPr>
          <p:cNvSpPr txBox="1"/>
          <p:nvPr/>
        </p:nvSpPr>
        <p:spPr>
          <a:xfrm>
            <a:off x="1371601" y="10341686"/>
            <a:ext cx="9519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Konformitätsaussage innerhalb des TÜV SÜD Prüfzeichens darf weder inhaltlich noch in der Gestaltung verändert werden.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Das Prüfzeichen darf nicht mit dem Claim des verwendenden Unternehmens oder sonstigen verfälschenden oder irreführenden Aussagen kombiniert werden.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Das Prüfzeichen darf nicht gestaucht oder verzerrt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Das Prüfzeichen darf in seiner Farbgebung nicht verändert werden.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BCB6F9E6-DD9B-7750-381B-B5865424BF35}"/>
              </a:ext>
            </a:extLst>
          </p:cNvPr>
          <p:cNvSpPr txBox="1"/>
          <p:nvPr/>
        </p:nvSpPr>
        <p:spPr>
          <a:xfrm>
            <a:off x="13891085" y="10341686"/>
            <a:ext cx="951969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Konformitätsaussage innerhalb der TÜV 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EcoVadis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-Medaille darf weder inhaltlich noch in der Gestaltung verändert werden.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Medaille darf nicht mit dem Claim des verwendenden Unternehmens oder sonstigen verfälschenden oder irreführenden Aussagen kombiniert werden.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Medaille darf nicht gestaucht oder verzerrt werden.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Die Medaille darf in ihrer Farbgebung nicht verändert werden.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72165A71-F882-1B5F-DFCE-4BC5161D9B02}"/>
              </a:ext>
            </a:extLst>
          </p:cNvPr>
          <p:cNvSpPr txBox="1"/>
          <p:nvPr/>
        </p:nvSpPr>
        <p:spPr>
          <a:xfrm>
            <a:off x="13891085" y="3663089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8E84570D-3807-C74D-2A45-F2212037D93A}"/>
              </a:ext>
            </a:extLst>
          </p:cNvPr>
          <p:cNvSpPr txBox="1"/>
          <p:nvPr/>
        </p:nvSpPr>
        <p:spPr>
          <a:xfrm>
            <a:off x="1371601" y="3642101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372105297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5274B5B-7214-D326-8441-1E0F9CAEE0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8. </a:t>
            </a:r>
            <a:r>
              <a:rPr lang="de-DE" dirty="0" err="1"/>
              <a:t>kununu</a:t>
            </a:r>
            <a:r>
              <a:rPr lang="de-DE" dirty="0"/>
              <a:t>-Siegel ab 2022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4B3484A1-FBDF-4450-4606-847AB58CC3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30613" y="4373724"/>
            <a:ext cx="1692991" cy="225352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03344F1C-0829-90B8-F114-18E8AE0EA3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240337" y="4373724"/>
            <a:ext cx="1690146" cy="2253528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28AE65C-317F-F645-F077-471E8A4164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223734" y="4373724"/>
            <a:ext cx="1698741" cy="223856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B56DD492-0C77-E535-89B3-A4395FBC711E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/>
          <a:stretch/>
        </p:blipFill>
        <p:spPr>
          <a:xfrm>
            <a:off x="13222605" y="4373724"/>
            <a:ext cx="1698024" cy="2238564"/>
          </a:xfrm>
          <a:prstGeom prst="rect">
            <a:avLst/>
          </a:prstGeom>
        </p:spPr>
      </p:pic>
      <p:pic>
        <p:nvPicPr>
          <p:cNvPr id="8" name="Grafik 7" descr="Ein Bild, das Text, Screenshot, Schrift, Poster enthält.&#10;&#10;KI-generierte Inhalte können fehlerhaft sein.">
            <a:extLst>
              <a:ext uri="{FF2B5EF4-FFF2-40B4-BE49-F238E27FC236}">
                <a16:creationId xmlns:a16="http://schemas.microsoft.com/office/drawing/2014/main" id="{D0D48DE8-FA93-AE5C-8C48-ACDA86F2BF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20758" y="4358759"/>
            <a:ext cx="1709377" cy="2253528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A5D82D2D-1970-3097-B832-2171BB31C5C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3984428" y="8182235"/>
            <a:ext cx="2945707" cy="3881787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27F96313-3F36-3230-84D0-76A6E89A33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0600250" y="8182235"/>
            <a:ext cx="2945707" cy="3881787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5527E294-C199-FEC1-E9F5-D60B053A940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240337" y="8182235"/>
            <a:ext cx="2945707" cy="3881787"/>
          </a:xfrm>
          <a:prstGeom prst="rect">
            <a:avLst/>
          </a:prstGeom>
        </p:spPr>
      </p:pic>
      <p:sp>
        <p:nvSpPr>
          <p:cNvPr id="15" name="Textfeld 14">
            <a:extLst>
              <a:ext uri="{FF2B5EF4-FFF2-40B4-BE49-F238E27FC236}">
                <a16:creationId xmlns:a16="http://schemas.microsoft.com/office/drawing/2014/main" id="{BDBFFE27-77D1-AB11-1064-A2A9654DBBA2}"/>
              </a:ext>
            </a:extLst>
          </p:cNvPr>
          <p:cNvSpPr txBox="1"/>
          <p:nvPr/>
        </p:nvSpPr>
        <p:spPr>
          <a:xfrm>
            <a:off x="7240337" y="3663089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67F0634-FC4E-AEB6-4F3F-01B2D58E76B6}"/>
              </a:ext>
            </a:extLst>
          </p:cNvPr>
          <p:cNvSpPr txBox="1"/>
          <p:nvPr/>
        </p:nvSpPr>
        <p:spPr>
          <a:xfrm>
            <a:off x="7240337" y="7486565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26250362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117EC7A6-A350-A4F2-70B3-10DD2EB4BEB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5C96A00-38FB-5E46-40B6-E85DB16BE5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IDZ – International Design Center Berlin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GDC – Rat für Formgebung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DDC – Deutscher Design Club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German UPA – Berufsverband der</a:t>
            </a:r>
            <a:br>
              <a:rPr lang="de-DE" dirty="0"/>
            </a:br>
            <a:r>
              <a:rPr lang="de-DE" dirty="0"/>
              <a:t>Deutschen Usability und User Experience Professionals 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7B68598A-CCE5-0ED6-9DB1-767D1B35C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1339848"/>
            <a:ext cx="16966503" cy="2929369"/>
          </a:xfrm>
        </p:spPr>
        <p:txBody>
          <a:bodyPr/>
          <a:lstStyle/>
          <a:p>
            <a:r>
              <a:rPr lang="de-DE" dirty="0"/>
              <a:t>Überblick verfügbare Grafiken Verbände, Gremien &amp; Mitgliedschaften</a:t>
            </a:r>
          </a:p>
        </p:txBody>
      </p:sp>
    </p:spTree>
    <p:extLst>
      <p:ext uri="{BB962C8B-B14F-4D97-AF65-F5344CB8AC3E}">
        <p14:creationId xmlns:p14="http://schemas.microsoft.com/office/powerpoint/2010/main" val="45943100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0A47D-A75C-1362-7368-C783958C32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3804773-AF0E-46A7-91AB-A9B882160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2000"/>
              </a:spcAft>
            </a:pPr>
            <a:r>
              <a:rPr lang="de-DE" dirty="0"/>
              <a:t>1. IDZ – International Design Center Berlin</a:t>
            </a:r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F3B9002E-533D-240E-FF7A-17FC9A876452}"/>
              </a:ext>
            </a:extLst>
          </p:cNvPr>
          <p:cNvSpPr txBox="1"/>
          <p:nvPr/>
        </p:nvSpPr>
        <p:spPr>
          <a:xfrm>
            <a:off x="4464602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58EDC43B-C346-5ACF-9034-969B43C025E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934426" y="8238500"/>
            <a:ext cx="7852237" cy="2592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13D7119F-BD62-0506-0ABD-4C336307204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2934426" y="5123341"/>
            <a:ext cx="7852239" cy="25920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420F0500-1DDF-97F0-255C-039A21C8C89C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464602" y="8238500"/>
            <a:ext cx="7520454" cy="2592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D49DCF7A-0DA7-345C-C8F8-373FC3F4F81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464602" y="5123341"/>
            <a:ext cx="7520454" cy="259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6348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35EE50-4819-63C3-4C7B-6FC9E1B179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74798CA-32E2-FE6A-7A2D-A503DC703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2000"/>
              </a:spcAft>
            </a:pPr>
            <a:r>
              <a:rPr lang="de-DE" dirty="0"/>
              <a:t>2. DDC – Deutscher Design Club</a:t>
            </a:r>
          </a:p>
        </p:txBody>
      </p:sp>
      <p:pic>
        <p:nvPicPr>
          <p:cNvPr id="30" name="Grafik 29">
            <a:extLst>
              <a:ext uri="{FF2B5EF4-FFF2-40B4-BE49-F238E27FC236}">
                <a16:creationId xmlns:a16="http://schemas.microsoft.com/office/drawing/2014/main" id="{8D3634C7-EE87-C68C-EC40-5609D81738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36180" y="4781632"/>
            <a:ext cx="2656262" cy="2656262"/>
          </a:xfrm>
          <a:prstGeom prst="rect">
            <a:avLst/>
          </a:prstGeom>
        </p:spPr>
      </p:pic>
      <p:pic>
        <p:nvPicPr>
          <p:cNvPr id="31" name="Grafik 30">
            <a:extLst>
              <a:ext uri="{FF2B5EF4-FFF2-40B4-BE49-F238E27FC236}">
                <a16:creationId xmlns:a16="http://schemas.microsoft.com/office/drawing/2014/main" id="{98A08ABA-17E7-5706-09F0-739D73DE86F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736180" y="7794449"/>
            <a:ext cx="2656262" cy="2656262"/>
          </a:xfrm>
          <a:prstGeom prst="rect">
            <a:avLst/>
          </a:prstGeom>
        </p:spPr>
      </p:pic>
      <p:pic>
        <p:nvPicPr>
          <p:cNvPr id="32" name="Grafik 31">
            <a:extLst>
              <a:ext uri="{FF2B5EF4-FFF2-40B4-BE49-F238E27FC236}">
                <a16:creationId xmlns:a16="http://schemas.microsoft.com/office/drawing/2014/main" id="{880C0112-E054-391D-A148-6BE26DB6487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1511952" y="8682076"/>
            <a:ext cx="8810051" cy="881007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67B60479-78B0-7072-695A-CCC61466D6F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1511952" y="5669258"/>
            <a:ext cx="8810051" cy="881007"/>
          </a:xfrm>
          <a:prstGeom prst="rect">
            <a:avLst/>
          </a:prstGeom>
        </p:spPr>
      </p:pic>
      <p:pic>
        <p:nvPicPr>
          <p:cNvPr id="34" name="Grafik 33">
            <a:extLst>
              <a:ext uri="{FF2B5EF4-FFF2-40B4-BE49-F238E27FC236}">
                <a16:creationId xmlns:a16="http://schemas.microsoft.com/office/drawing/2014/main" id="{2F124140-9BE4-388A-1430-2566B4BCDBB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920195" y="8776616"/>
            <a:ext cx="1983230" cy="691926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E811855C-573F-679E-7655-D6399628815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20195" y="5763800"/>
            <a:ext cx="1983222" cy="69192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2834F15A-D76E-431C-99D3-B594734426FE}"/>
              </a:ext>
            </a:extLst>
          </p:cNvPr>
          <p:cNvSpPr txBox="1"/>
          <p:nvPr/>
        </p:nvSpPr>
        <p:spPr>
          <a:xfrm>
            <a:off x="3736180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19715168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C04D77-BB28-A56F-EE83-9F5A1859D2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Abgerundetes Rechteck 12">
            <a:extLst>
              <a:ext uri="{FF2B5EF4-FFF2-40B4-BE49-F238E27FC236}">
                <a16:creationId xmlns:a16="http://schemas.microsoft.com/office/drawing/2014/main" id="{7071E339-38F8-6745-C18D-85BA1759F853}"/>
              </a:ext>
            </a:extLst>
          </p:cNvPr>
          <p:cNvSpPr/>
          <p:nvPr/>
        </p:nvSpPr>
        <p:spPr>
          <a:xfrm>
            <a:off x="4232624" y="8459296"/>
            <a:ext cx="7772400" cy="3238500"/>
          </a:xfrm>
          <a:prstGeom prst="roundRect">
            <a:avLst>
              <a:gd name="adj" fmla="val 8053"/>
            </a:avLst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147301E-9225-06B1-CAF5-4D4CF7855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2000"/>
              </a:spcAft>
            </a:pPr>
            <a:r>
              <a:rPr lang="de-DE" dirty="0"/>
              <a:t>3. GDC – Rat für Formgebung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B982BC5A-769D-0DF5-C0DA-3719ABBE34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8963" y="8389450"/>
            <a:ext cx="7772400" cy="3240119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DF6D98E2-A7C0-9B25-9230-2C6D0E452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08963" y="4770854"/>
            <a:ext cx="7772400" cy="324011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22CB2EF-61F3-750E-4EF0-93F6ACD2470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232624" y="4770854"/>
            <a:ext cx="7772400" cy="3238500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37B804AC-D4CF-E923-7F6B-A748D9C0DE4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232624" y="8459296"/>
            <a:ext cx="7772400" cy="3238500"/>
          </a:xfrm>
          <a:prstGeom prst="rect">
            <a:avLst/>
          </a:prstGeom>
        </p:spPr>
      </p:pic>
      <p:sp>
        <p:nvSpPr>
          <p:cNvPr id="14" name="Textfeld 13">
            <a:extLst>
              <a:ext uri="{FF2B5EF4-FFF2-40B4-BE49-F238E27FC236}">
                <a16:creationId xmlns:a16="http://schemas.microsoft.com/office/drawing/2014/main" id="{5A132837-7524-9908-2D92-D213C3DAF1FA}"/>
              </a:ext>
            </a:extLst>
          </p:cNvPr>
          <p:cNvSpPr txBox="1"/>
          <p:nvPr/>
        </p:nvSpPr>
        <p:spPr>
          <a:xfrm>
            <a:off x="4232624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5D1AAA2-A9A4-222E-9F18-C7D954F96BB2}"/>
              </a:ext>
            </a:extLst>
          </p:cNvPr>
          <p:cNvSpPr txBox="1"/>
          <p:nvPr/>
        </p:nvSpPr>
        <p:spPr>
          <a:xfrm>
            <a:off x="12308963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JPEG</a:t>
            </a:r>
          </a:p>
        </p:txBody>
      </p:sp>
    </p:spTree>
    <p:extLst>
      <p:ext uri="{BB962C8B-B14F-4D97-AF65-F5344CB8AC3E}">
        <p14:creationId xmlns:p14="http://schemas.microsoft.com/office/powerpoint/2010/main" val="18236197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C3284A-1DED-2ED7-9003-08A7EDF85F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914FCF8-225F-DDEA-B225-D0C64F0E94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0000"/>
              </a:lnSpc>
              <a:spcAft>
                <a:spcPts val="2000"/>
              </a:spcAft>
            </a:pPr>
            <a:r>
              <a:rPr lang="de-DE" dirty="0"/>
              <a:t>4. German UPA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C3BE4F3-57A7-E9CE-848F-063C9D4501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82" y="8295576"/>
            <a:ext cx="7772400" cy="2375743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A1DC49A-C76F-46E7-F2EF-61D521220B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5682" y="5065845"/>
            <a:ext cx="7772400" cy="2375743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CC79BFE5-C654-06E5-87C1-AA5E48DF624C}"/>
              </a:ext>
            </a:extLst>
          </p:cNvPr>
          <p:cNvSpPr txBox="1"/>
          <p:nvPr/>
        </p:nvSpPr>
        <p:spPr>
          <a:xfrm>
            <a:off x="3705682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4E7F688-324A-D047-821A-F42647A905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779295" y="5065845"/>
            <a:ext cx="7772400" cy="4426998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C282DF3F-DE92-33E4-B90F-972CF6303C33}"/>
              </a:ext>
            </a:extLst>
          </p:cNvPr>
          <p:cNvSpPr txBox="1"/>
          <p:nvPr/>
        </p:nvSpPr>
        <p:spPr>
          <a:xfrm>
            <a:off x="12779295" y="4084218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2057643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112EFF6D-9569-1750-00BA-6D359363AD9C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CC3307-DE90-74D6-3DAE-4E1079777B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Mehrwert für digitale Produkte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Nachhaltige Ergebnisse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Strikt Mehrwertorientiert für Kunden und Unternehmen</a:t>
            </a:r>
          </a:p>
          <a:p>
            <a:pPr marL="514350" indent="-514350">
              <a:lnSpc>
                <a:spcPct val="100000"/>
              </a:lnSpc>
              <a:spcAft>
                <a:spcPts val="2000"/>
              </a:spcAft>
              <a:buFont typeface="+mj-lt"/>
              <a:buAutoNum type="arabicPeriod"/>
            </a:pPr>
            <a:r>
              <a:rPr lang="de-DE" dirty="0"/>
              <a:t>Leistungen / Unsere Services – Mehrwert für digitale Produkte</a:t>
            </a:r>
          </a:p>
          <a:p>
            <a:endParaRPr lang="de-DE" dirty="0"/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0CD4AB5E-1F3F-0D78-8A67-58C5DD778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1" y="1339848"/>
            <a:ext cx="13396585" cy="2929369"/>
          </a:xfrm>
        </p:spPr>
        <p:txBody>
          <a:bodyPr/>
          <a:lstStyle/>
          <a:p>
            <a:r>
              <a:rPr lang="de-DE" dirty="0"/>
              <a:t>Überblick Grafiken </a:t>
            </a:r>
            <a:br>
              <a:rPr lang="de-DE" dirty="0"/>
            </a:br>
            <a:r>
              <a:rPr lang="de-DE" dirty="0" err="1"/>
              <a:t>forwerts</a:t>
            </a:r>
            <a:r>
              <a:rPr lang="de-DE" dirty="0"/>
              <a:t>-Webseite</a:t>
            </a:r>
          </a:p>
        </p:txBody>
      </p:sp>
    </p:spTree>
    <p:extLst>
      <p:ext uri="{BB962C8B-B14F-4D97-AF65-F5344CB8AC3E}">
        <p14:creationId xmlns:p14="http://schemas.microsoft.com/office/powerpoint/2010/main" val="33241589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el 6">
            <a:extLst>
              <a:ext uri="{FF2B5EF4-FFF2-40B4-BE49-F238E27FC236}">
                <a16:creationId xmlns:a16="http://schemas.microsoft.com/office/drawing/2014/main" id="{DDE69B7D-882B-4C06-1111-D59266CDA1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1. Expertise – Mehrwert für digitale Produkte</a:t>
            </a:r>
          </a:p>
        </p:txBody>
      </p:sp>
      <p:sp>
        <p:nvSpPr>
          <p:cNvPr id="8" name="Inhaltsplatzhalter 7">
            <a:extLst>
              <a:ext uri="{FF2B5EF4-FFF2-40B4-BE49-F238E27FC236}">
                <a16:creationId xmlns:a16="http://schemas.microsoft.com/office/drawing/2014/main" id="{7C2709AD-0AA9-11C5-E1CE-784054415A39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Avenir Light" panose="020B0402020203020204" pitchFamily="34" charset="77"/>
              </a:rPr>
              <a:t>Expertise</a:t>
            </a:r>
          </a:p>
          <a:p>
            <a:pPr marL="0" indent="0">
              <a:buNone/>
            </a:pPr>
            <a:r>
              <a:rPr lang="de-DE" sz="3200" b="1" dirty="0">
                <a:latin typeface="Avenir Black" panose="02000503020000020003" pitchFamily="2" charset="0"/>
              </a:rPr>
              <a:t>Mehrwert für digitale Produkte</a:t>
            </a:r>
          </a:p>
          <a:p>
            <a:pPr marL="0" indent="0">
              <a:buNone/>
            </a:pPr>
            <a:r>
              <a:rPr lang="de-DE" sz="3200" dirty="0">
                <a:latin typeface="Avenir Medium" panose="02000503020000020003" pitchFamily="2" charset="0"/>
              </a:rPr>
              <a:t>Gemeinsam systematisch Erfolge erzielen </a:t>
            </a:r>
          </a:p>
          <a:p>
            <a:pPr marL="0" indent="0">
              <a:buNone/>
            </a:pPr>
            <a:r>
              <a:rPr lang="de-DE" sz="3200" dirty="0"/>
              <a:t>UX/CX ist nicht nur unsere Leidenschaft, wir Leben den Mehrwert für den Nutzer, das Design und die reale Tiefenintegration in nachhaltige Geschäftsmodelle die Nutzen bringen – für alle.</a:t>
            </a:r>
          </a:p>
        </p:txBody>
      </p:sp>
      <p:pic>
        <p:nvPicPr>
          <p:cNvPr id="11" name="Inhaltsplatzhalter 10">
            <a:extLst>
              <a:ext uri="{FF2B5EF4-FFF2-40B4-BE49-F238E27FC236}">
                <a16:creationId xmlns:a16="http://schemas.microsoft.com/office/drawing/2014/main" id="{78DF6D51-D79D-56B2-EFCA-08707EA5238B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18881" y="4297681"/>
            <a:ext cx="12327389" cy="6918433"/>
          </a:xfrm>
          <a:prstGeom prst="rect">
            <a:avLst/>
          </a:prstGeom>
        </p:spPr>
      </p:pic>
      <p:sp>
        <p:nvSpPr>
          <p:cNvPr id="2" name="Textfeld 1">
            <a:extLst>
              <a:ext uri="{FF2B5EF4-FFF2-40B4-BE49-F238E27FC236}">
                <a16:creationId xmlns:a16="http://schemas.microsoft.com/office/drawing/2014/main" id="{9F1422C3-67DD-92A0-B1D9-FAEEDA74B001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3" name="Textfeld 2">
            <a:extLst>
              <a:ext uri="{FF2B5EF4-FFF2-40B4-BE49-F238E27FC236}">
                <a16:creationId xmlns:a16="http://schemas.microsoft.com/office/drawing/2014/main" id="{7B26C282-DB03-344F-4809-01A0149D7D51}"/>
              </a:ext>
            </a:extLst>
          </p:cNvPr>
          <p:cNvSpPr txBox="1"/>
          <p:nvPr/>
        </p:nvSpPr>
        <p:spPr>
          <a:xfrm>
            <a:off x="13036026" y="3754795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val="2768213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19C54DF-69BD-68BA-1964-0FD6859E18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365860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2E6FBA0-643D-617C-3C9F-F620FE675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2. Expertise – Nachhaltige Ergebnisse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4BC0E66-4E77-6BD8-298C-B51C68A943F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Avenir Light" panose="020B0402020203020204" pitchFamily="34" charset="77"/>
              </a:rPr>
              <a:t>Expertise</a:t>
            </a:r>
          </a:p>
          <a:p>
            <a:pPr marL="0" indent="0">
              <a:buNone/>
            </a:pPr>
            <a:r>
              <a:rPr lang="de-DE" sz="3200" b="1" dirty="0">
                <a:latin typeface="Avenir Black" panose="02000503020000020003" pitchFamily="2" charset="0"/>
              </a:rPr>
              <a:t>Nachhaltige Ergebnisse</a:t>
            </a:r>
          </a:p>
          <a:p>
            <a:pPr marL="0" indent="0">
              <a:buNone/>
            </a:pPr>
            <a:r>
              <a:rPr lang="de-DE" sz="3200" dirty="0">
                <a:latin typeface="Avenir Medium" panose="02000503020000020003" pitchFamily="2" charset="0"/>
              </a:rPr>
              <a:t>Customer &amp; Business Value</a:t>
            </a:r>
          </a:p>
          <a:p>
            <a:pPr marL="0" indent="0">
              <a:buNone/>
            </a:pPr>
            <a:r>
              <a:rPr lang="de-DE" sz="3200" dirty="0"/>
              <a:t>Wir liefern als Team nachhaltige Ergebnisse und bieten konkrete Mehrwerte, die auf Kundenzufriedenheit und Unternehmensziele einzahlen.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0210E6DA-2906-D21D-883F-90CA27BC0624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4289" y="3923071"/>
            <a:ext cx="13542886" cy="760059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8C93BBC6-F13E-1751-281D-512CD895DFD9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B6E6D962-31E8-3173-C49B-F0C03D015B9C}"/>
              </a:ext>
            </a:extLst>
          </p:cNvPr>
          <p:cNvSpPr txBox="1"/>
          <p:nvPr/>
        </p:nvSpPr>
        <p:spPr>
          <a:xfrm>
            <a:off x="13036026" y="3754795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val="31391052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E44F18-DF82-486F-5B1E-B96EC1475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21E8470-3574-DE67-1436-F1D7748DE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Mehrwerte – Strikt Mehrwertorientiert für Kunden und Unternehmen.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9C30B59-FDE3-77B0-E29D-7CAE396E9394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sz="3200" dirty="0">
                <a:latin typeface="Avenir Light" panose="020B0402020203020204" pitchFamily="34" charset="77"/>
              </a:rPr>
              <a:t>Mehrwerte</a:t>
            </a:r>
          </a:p>
          <a:p>
            <a:pPr marL="0" indent="0">
              <a:buNone/>
            </a:pPr>
            <a:r>
              <a:rPr lang="de-DE" sz="3200" b="1" dirty="0">
                <a:latin typeface="Avenir Black" panose="02000503020000020003" pitchFamily="2" charset="0"/>
              </a:rPr>
              <a:t>Strikt Mehrwertorientiert für Kunden und Unternehmen.</a:t>
            </a:r>
          </a:p>
          <a:p>
            <a:pPr marL="0" indent="0">
              <a:buNone/>
            </a:pPr>
            <a:r>
              <a:rPr lang="de-DE" sz="3200" dirty="0">
                <a:latin typeface="Avenir Medium" panose="02000503020000020003" pitchFamily="2" charset="0"/>
              </a:rPr>
              <a:t>Anwendungsorientierte Digitalisierung</a:t>
            </a:r>
          </a:p>
          <a:p>
            <a:pPr marL="0" indent="0">
              <a:buNone/>
            </a:pPr>
            <a:r>
              <a:rPr lang="de-DE" sz="3200" dirty="0"/>
              <a:t>Die Praxis zeigt: wir sind Wegbereiter und vollumfänglicher Umsetzer einer anwendungs-orientierten Digitalisierung für Geschäftsmodelle und intelligente, digitale Vernetzung; kundenoptimierte Produkte sind dabei ebenso Bestandteil wie optimierte Prozesse. Dabei fördern wir kontinuierlich das </a:t>
            </a:r>
            <a:r>
              <a:rPr lang="de-DE" sz="3200" dirty="0" err="1"/>
              <a:t>Enablement</a:t>
            </a:r>
            <a:r>
              <a:rPr lang="de-DE" sz="3200" dirty="0"/>
              <a:t> der Mitarbeiter.</a:t>
            </a:r>
            <a:br>
              <a:rPr lang="de-DE" sz="3200" dirty="0"/>
            </a:br>
            <a:br>
              <a:rPr lang="de-DE" sz="3200" dirty="0"/>
            </a:br>
            <a:r>
              <a:rPr lang="de-DE" sz="3200" dirty="0"/>
              <a:t>Strategen. Organisationstalente. Mentoren. Experten. Consultants. Designer – wir sind </a:t>
            </a:r>
            <a:r>
              <a:rPr lang="de-DE" sz="3200" dirty="0" err="1"/>
              <a:t>forwerts</a:t>
            </a:r>
            <a:r>
              <a:rPr lang="de-DE" sz="3200" dirty="0"/>
              <a:t>.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C6E0CCEA-FD8B-F47D-D664-B8C5C03DB043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844289" y="3923071"/>
            <a:ext cx="13542886" cy="7600599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6D6E479E-44F3-72DB-D2CB-D045E6A85BD5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endParaRPr lang="de-DE" dirty="0">
              <a:solidFill>
                <a:srgbClr val="141414"/>
              </a:solidFill>
              <a:latin typeface="Avenir Book" panose="02000503020000020003" pitchFamily="2" charset="0"/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E8DAABF-13BF-E0DB-1F24-A3C7FC186D50}"/>
              </a:ext>
            </a:extLst>
          </p:cNvPr>
          <p:cNvSpPr txBox="1"/>
          <p:nvPr/>
        </p:nvSpPr>
        <p:spPr>
          <a:xfrm>
            <a:off x="13036026" y="3754795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PNG</a:t>
            </a:r>
          </a:p>
        </p:txBody>
      </p:sp>
    </p:spTree>
    <p:extLst>
      <p:ext uri="{BB962C8B-B14F-4D97-AF65-F5344CB8AC3E}">
        <p14:creationId xmlns:p14="http://schemas.microsoft.com/office/powerpoint/2010/main" val="14151639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49E60C1-2578-038B-C4BC-6A66405BFE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4.1 Unsere Services – Mehrwert für digitale Produkte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ADAF1EE4-966C-7EA5-43D4-8ADE6E95FA4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2193120" y="6633180"/>
            <a:ext cx="10242949" cy="3240000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2F1E0D7-F8C3-FD9F-992C-C31FA3CD9F8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01694" y="5733180"/>
            <a:ext cx="9585117" cy="504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E2C06F4C-8451-CB1A-FC4A-11B91B52172C}"/>
              </a:ext>
            </a:extLst>
          </p:cNvPr>
          <p:cNvSpPr txBox="1"/>
          <p:nvPr/>
        </p:nvSpPr>
        <p:spPr>
          <a:xfrm>
            <a:off x="1401694" y="4478360"/>
            <a:ext cx="609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i="0" dirty="0">
                <a:solidFill>
                  <a:srgbClr val="141414"/>
                </a:solidFill>
                <a:effectLst/>
                <a:latin typeface="Avenir Book" panose="02000503020000020003" pitchFamily="2" charset="0"/>
              </a:rPr>
              <a:t>Mehrwerte erzeugen – Customer Value – Business Value</a:t>
            </a:r>
            <a:endParaRPr lang="de-DE" b="1" dirty="0">
              <a:latin typeface="Avenir Book" panose="02000503020000020003" pitchFamily="2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EF17959-B334-DAAD-8D45-3E035110DD87}"/>
              </a:ext>
            </a:extLst>
          </p:cNvPr>
          <p:cNvSpPr txBox="1"/>
          <p:nvPr/>
        </p:nvSpPr>
        <p:spPr>
          <a:xfrm>
            <a:off x="12193120" y="4478360"/>
            <a:ext cx="60971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Umsetzung und Beratung digitaler Projektvorhaben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710062E7-75D9-0734-9078-42F8439C6F39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leistungen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493E54F3-7C70-84DC-7C3A-6D9D09893225}"/>
              </a:ext>
            </a:extLst>
          </p:cNvPr>
          <p:cNvSpPr txBox="1"/>
          <p:nvPr/>
        </p:nvSpPr>
        <p:spPr>
          <a:xfrm>
            <a:off x="1401694" y="3804783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2D9205D7-69CF-FC6A-D677-E396B77B0C34}"/>
              </a:ext>
            </a:extLst>
          </p:cNvPr>
          <p:cNvSpPr txBox="1"/>
          <p:nvPr/>
        </p:nvSpPr>
        <p:spPr>
          <a:xfrm>
            <a:off x="12193120" y="3804782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373252591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48AFA7-50F0-0D04-AD44-D1AB46823E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516DBBE-8FA3-8EF9-4C85-4EBF885E51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4.2 Unsere Services – Mehrwert für digitale Produkte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FB317E-7881-1206-7B27-A3D0323CAC6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37651" y="4601509"/>
            <a:ext cx="7908972" cy="7200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8507F129-BF71-0508-FAC6-AC6D553D77A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380069" y="6761509"/>
            <a:ext cx="13056000" cy="2880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C0E2D0A4-4CEB-3A9C-DBD8-F3DC468E3F72}"/>
              </a:ext>
            </a:extLst>
          </p:cNvPr>
          <p:cNvSpPr txBox="1"/>
          <p:nvPr/>
        </p:nvSpPr>
        <p:spPr>
          <a:xfrm>
            <a:off x="1401694" y="4478360"/>
            <a:ext cx="8319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i="0" dirty="0">
                <a:solidFill>
                  <a:srgbClr val="141414"/>
                </a:solidFill>
                <a:effectLst/>
                <a:latin typeface="Avenir Book" panose="02000503020000020003" pitchFamily="2" charset="0"/>
              </a:rPr>
              <a:t>Service Design – von der Organisationsstruktur hin zur Nutzer Entwicklung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2FD96456-23DE-9200-6992-C398EE4F8BA4}"/>
              </a:ext>
            </a:extLst>
          </p:cNvPr>
          <p:cNvSpPr txBox="1"/>
          <p:nvPr/>
        </p:nvSpPr>
        <p:spPr>
          <a:xfrm>
            <a:off x="10804358" y="4478360"/>
            <a:ext cx="7485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Die Mitwirkenden – Erschaffung digitaler Dienstleistungen und Services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0246C6C0-6BDB-2439-3D46-DBC49E94E722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leistungen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04A35A94-D559-DB2B-F77A-C7B333022C06}"/>
              </a:ext>
            </a:extLst>
          </p:cNvPr>
          <p:cNvSpPr txBox="1"/>
          <p:nvPr/>
        </p:nvSpPr>
        <p:spPr>
          <a:xfrm>
            <a:off x="1401694" y="3804783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BF2731BC-E319-32DE-C95A-64345AC27102}"/>
              </a:ext>
            </a:extLst>
          </p:cNvPr>
          <p:cNvSpPr txBox="1"/>
          <p:nvPr/>
        </p:nvSpPr>
        <p:spPr>
          <a:xfrm>
            <a:off x="10804358" y="3804782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126668550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BD656F-2815-9400-8259-4E01B329E7A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A33038D-69A8-62B8-0BDE-CBB0766876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4.3 Unsere Services – Mehrwert für digitale Produkte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4637263-FA7A-659A-DE0D-414B740B75E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401694" y="5514041"/>
            <a:ext cx="9991358" cy="504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579881AE-A6E0-7208-DCDC-29CC25EE378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90493" y="5334141"/>
            <a:ext cx="12145576" cy="5040000"/>
          </a:xfrm>
          <a:prstGeom prst="rect">
            <a:avLst/>
          </a:prstGeom>
        </p:spPr>
      </p:pic>
      <p:sp>
        <p:nvSpPr>
          <p:cNvPr id="9" name="Textfeld 8">
            <a:extLst>
              <a:ext uri="{FF2B5EF4-FFF2-40B4-BE49-F238E27FC236}">
                <a16:creationId xmlns:a16="http://schemas.microsoft.com/office/drawing/2014/main" id="{56AF51A5-9504-D2A1-2F53-7F7CCEA994A8}"/>
              </a:ext>
            </a:extLst>
          </p:cNvPr>
          <p:cNvSpPr txBox="1"/>
          <p:nvPr/>
        </p:nvSpPr>
        <p:spPr>
          <a:xfrm>
            <a:off x="1401694" y="4478360"/>
            <a:ext cx="8319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Customer </a:t>
            </a:r>
            <a:r>
              <a:rPr lang="de-DE" b="1" dirty="0" err="1">
                <a:solidFill>
                  <a:srgbClr val="141414"/>
                </a:solidFill>
                <a:latin typeface="Avenir Book" panose="02000503020000020003" pitchFamily="2" charset="0"/>
              </a:rPr>
              <a:t>Centricity</a:t>
            </a:r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 – Kundenorientierung im digitalen Prozess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D5F68110-0C3F-118F-F0B5-4925A14D4544}"/>
              </a:ext>
            </a:extLst>
          </p:cNvPr>
          <p:cNvSpPr txBox="1"/>
          <p:nvPr/>
        </p:nvSpPr>
        <p:spPr>
          <a:xfrm>
            <a:off x="10804358" y="4478360"/>
            <a:ext cx="74858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Transformation Methodik – unser „Mindset“.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F2E52A41-2B93-F437-656E-704409D53CB0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leistungen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DF68C598-9E71-CA11-1F83-D4DC10070224}"/>
              </a:ext>
            </a:extLst>
          </p:cNvPr>
          <p:cNvSpPr txBox="1"/>
          <p:nvPr/>
        </p:nvSpPr>
        <p:spPr>
          <a:xfrm>
            <a:off x="1401694" y="3804783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64F4B458-317B-AF25-7CFC-5488ACB7DC1B}"/>
              </a:ext>
            </a:extLst>
          </p:cNvPr>
          <p:cNvSpPr txBox="1"/>
          <p:nvPr/>
        </p:nvSpPr>
        <p:spPr>
          <a:xfrm>
            <a:off x="10827364" y="3804782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300949537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002C7E-E4E6-F492-8FD6-E16561D23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93AD54-E950-473E-EA3C-6D3F9DA4F8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4.4 Unsere Services – Mehrwert für digitale Produkte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CB25C07E-3799-C9EB-5DDF-5D58E7D794F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4967955" y="5764296"/>
            <a:ext cx="14451264" cy="5040000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EB0A0BA5-3B71-767A-24F3-0ECD9C7537E2}"/>
              </a:ext>
            </a:extLst>
          </p:cNvPr>
          <p:cNvSpPr txBox="1"/>
          <p:nvPr/>
        </p:nvSpPr>
        <p:spPr>
          <a:xfrm>
            <a:off x="1401694" y="4478360"/>
            <a:ext cx="831982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b="1" dirty="0">
                <a:solidFill>
                  <a:srgbClr val="141414"/>
                </a:solidFill>
                <a:latin typeface="Avenir Book" panose="02000503020000020003" pitchFamily="2" charset="0"/>
              </a:rPr>
              <a:t>Grundprinzip.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5D392859-70E3-2423-0ED0-6C9774F4089E}"/>
              </a:ext>
            </a:extLst>
          </p:cNvPr>
          <p:cNvSpPr txBox="1"/>
          <p:nvPr/>
        </p:nvSpPr>
        <p:spPr>
          <a:xfrm>
            <a:off x="1401694" y="12001626"/>
            <a:ext cx="12200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https://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www.forwerts.com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  <a:r>
              <a:rPr lang="de-DE" dirty="0" err="1">
                <a:solidFill>
                  <a:srgbClr val="141414"/>
                </a:solidFill>
                <a:latin typeface="Avenir Book" panose="02000503020000020003" pitchFamily="2" charset="0"/>
              </a:rPr>
              <a:t>leistungen</a:t>
            </a:r>
            <a:r>
              <a:rPr lang="de-DE" dirty="0">
                <a:solidFill>
                  <a:srgbClr val="141414"/>
                </a:solidFill>
                <a:latin typeface="Avenir Book" panose="02000503020000020003" pitchFamily="2" charset="0"/>
              </a:rPr>
              <a:t>/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9115DA32-1625-EE67-80E2-95A70C42AAAF}"/>
              </a:ext>
            </a:extLst>
          </p:cNvPr>
          <p:cNvSpPr txBox="1"/>
          <p:nvPr/>
        </p:nvSpPr>
        <p:spPr>
          <a:xfrm>
            <a:off x="1401694" y="3804783"/>
            <a:ext cx="1131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rgbClr val="141414"/>
                </a:solidFill>
                <a:latin typeface="Avenir Medium" panose="02000503020000020003" pitchFamily="2" charset="0"/>
              </a:rPr>
              <a:t>SVG</a:t>
            </a:r>
          </a:p>
        </p:txBody>
      </p:sp>
    </p:spTree>
    <p:extLst>
      <p:ext uri="{BB962C8B-B14F-4D97-AF65-F5344CB8AC3E}">
        <p14:creationId xmlns:p14="http://schemas.microsoft.com/office/powerpoint/2010/main" val="23272260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Bildplatzhalter 5">
            <a:extLst>
              <a:ext uri="{FF2B5EF4-FFF2-40B4-BE49-F238E27FC236}">
                <a16:creationId xmlns:a16="http://schemas.microsoft.com/office/drawing/2014/main" id="{C4BD1CCA-9131-8107-254D-918E21515B66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08" r="208"/>
          <a:stretch>
            <a:fillRect/>
          </a:stretch>
        </p:blipFill>
        <p:spPr>
          <a:prstGeom prst="rect">
            <a:avLst/>
          </a:prstGeom>
        </p:spPr>
      </p:pic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626B2B4-03CC-9ACA-7611-5B86443A604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0" indent="0">
              <a:lnSpc>
                <a:spcPct val="100000"/>
              </a:lnSpc>
              <a:spcAft>
                <a:spcPts val="2000"/>
              </a:spcAft>
              <a:buNone/>
            </a:pPr>
            <a:r>
              <a:rPr lang="de-DE" dirty="0"/>
              <a:t>Icons zum Einsatz in Präsentationen und auf der </a:t>
            </a:r>
            <a:r>
              <a:rPr lang="de-DE" dirty="0" err="1"/>
              <a:t>forwerts</a:t>
            </a:r>
            <a:r>
              <a:rPr lang="de-DE" dirty="0"/>
              <a:t>-Website </a:t>
            </a:r>
          </a:p>
        </p:txBody>
      </p:sp>
      <p:sp>
        <p:nvSpPr>
          <p:cNvPr id="4" name="Titel 3">
            <a:extLst>
              <a:ext uri="{FF2B5EF4-FFF2-40B4-BE49-F238E27FC236}">
                <a16:creationId xmlns:a16="http://schemas.microsoft.com/office/drawing/2014/main" id="{48E2B5FE-177E-53C2-5EC0-D8FDDC0C1C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Icons</a:t>
            </a:r>
          </a:p>
        </p:txBody>
      </p:sp>
    </p:spTree>
    <p:extLst>
      <p:ext uri="{BB962C8B-B14F-4D97-AF65-F5344CB8AC3E}">
        <p14:creationId xmlns:p14="http://schemas.microsoft.com/office/powerpoint/2010/main" val="11910824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BBCA04B-C8BB-8E52-F9E3-06E4CF1E0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Iconsammlung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1.1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E12984B8-E316-DABF-9E54-57E21252A5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1694" y="4760630"/>
            <a:ext cx="2880000" cy="28800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3DB5AE5C-EAB1-899E-9D29-534C76505334}"/>
              </a:ext>
            </a:extLst>
          </p:cNvPr>
          <p:cNvSpPr txBox="1"/>
          <p:nvPr/>
        </p:nvSpPr>
        <p:spPr>
          <a:xfrm>
            <a:off x="14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Umsetzungsberatung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F3A6DB96-57CC-4BE4-0D5A-BD3233233662}"/>
              </a:ext>
            </a:extLst>
          </p:cNvPr>
          <p:cNvSpPr txBox="1"/>
          <p:nvPr/>
        </p:nvSpPr>
        <p:spPr>
          <a:xfrm>
            <a:off x="42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Implementierungsbegleitung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1C2034F2-A0DA-CD6B-71BF-12A3959E5A09}"/>
              </a:ext>
            </a:extLst>
          </p:cNvPr>
          <p:cNvSpPr txBox="1"/>
          <p:nvPr/>
        </p:nvSpPr>
        <p:spPr>
          <a:xfrm>
            <a:off x="716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Designsprints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7A6B773A-AE69-D5E4-9F3E-445E80B4BBC8}"/>
              </a:ext>
            </a:extLst>
          </p:cNvPr>
          <p:cNvSpPr txBox="1"/>
          <p:nvPr/>
        </p:nvSpPr>
        <p:spPr>
          <a:xfrm>
            <a:off x="1004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Patternlab</a:t>
            </a:r>
            <a:endParaRPr lang="de-DE" sz="1600" dirty="0">
              <a:solidFill>
                <a:srgbClr val="000000"/>
              </a:solidFill>
              <a:latin typeface="Avenir Book" panose="02000503020000020003" pitchFamily="2" charset="0"/>
            </a:endParaRP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A09AF7D3-9C16-8D0D-FB89-EAFCB515EA3B}"/>
              </a:ext>
            </a:extLst>
          </p:cNvPr>
          <p:cNvSpPr txBox="1"/>
          <p:nvPr/>
        </p:nvSpPr>
        <p:spPr>
          <a:xfrm>
            <a:off x="1292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UX-Deep-Dive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4A51193B-F3B2-75D4-F563-81D2781E82FB}"/>
              </a:ext>
            </a:extLst>
          </p:cNvPr>
          <p:cNvSpPr txBox="1"/>
          <p:nvPr/>
        </p:nvSpPr>
        <p:spPr>
          <a:xfrm>
            <a:off x="158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Change-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Process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32E7834D-2A11-C6DC-18A0-AF9FA1814103}"/>
              </a:ext>
            </a:extLst>
          </p:cNvPr>
          <p:cNvSpPr txBox="1"/>
          <p:nvPr/>
        </p:nvSpPr>
        <p:spPr>
          <a:xfrm>
            <a:off x="186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Projektbegleitung</a:t>
            </a:r>
          </a:p>
        </p:txBody>
      </p:sp>
      <p:pic>
        <p:nvPicPr>
          <p:cNvPr id="20" name="Grafik 19">
            <a:extLst>
              <a:ext uri="{FF2B5EF4-FFF2-40B4-BE49-F238E27FC236}">
                <a16:creationId xmlns:a16="http://schemas.microsoft.com/office/drawing/2014/main" id="{56482C74-7322-7D69-F1CD-E9A5172DE9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1694" y="4760630"/>
            <a:ext cx="2880000" cy="2880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D20879E8-B98A-3029-85DD-978F638B6F2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1694" y="4760630"/>
            <a:ext cx="2880000" cy="2880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41A0EEDB-777D-7942-B74D-AADDC57488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1694" y="4729852"/>
            <a:ext cx="2880000" cy="2880000"/>
          </a:xfrm>
          <a:prstGeom prst="rect">
            <a:avLst/>
          </a:prstGeom>
        </p:spPr>
      </p:pic>
      <p:sp>
        <p:nvSpPr>
          <p:cNvPr id="26" name="Textfeld 25">
            <a:extLst>
              <a:ext uri="{FF2B5EF4-FFF2-40B4-BE49-F238E27FC236}">
                <a16:creationId xmlns:a16="http://schemas.microsoft.com/office/drawing/2014/main" id="{02F81851-F856-14F7-CFF8-DDBCC10AD666}"/>
              </a:ext>
            </a:extLst>
          </p:cNvPr>
          <p:cNvSpPr txBox="1"/>
          <p:nvPr/>
        </p:nvSpPr>
        <p:spPr>
          <a:xfrm>
            <a:off x="14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Umsetzungsberatung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9C5BF129-E39C-587D-AECB-90E33FF3A9A0}"/>
              </a:ext>
            </a:extLst>
          </p:cNvPr>
          <p:cNvSpPr txBox="1"/>
          <p:nvPr/>
        </p:nvSpPr>
        <p:spPr>
          <a:xfrm>
            <a:off x="42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Implementierungsbegleitung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0268BFE1-9E98-6B7A-F0F2-E4C56C65A4AB}"/>
              </a:ext>
            </a:extLst>
          </p:cNvPr>
          <p:cNvSpPr txBox="1"/>
          <p:nvPr/>
        </p:nvSpPr>
        <p:spPr>
          <a:xfrm>
            <a:off x="716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Coaching / Mentoring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D9142DE9-003E-A609-10CF-F1369D57F8DF}"/>
              </a:ext>
            </a:extLst>
          </p:cNvPr>
          <p:cNvSpPr txBox="1"/>
          <p:nvPr/>
        </p:nvSpPr>
        <p:spPr>
          <a:xfrm>
            <a:off x="1004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Digital-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6AC2E748-BDD6-18CD-61FF-806200218B39}"/>
              </a:ext>
            </a:extLst>
          </p:cNvPr>
          <p:cNvSpPr txBox="1"/>
          <p:nvPr/>
        </p:nvSpPr>
        <p:spPr>
          <a:xfrm>
            <a:off x="1292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Transformation-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F1C3BDA4-2367-7A43-1AE0-7A5C9BDC397C}"/>
              </a:ext>
            </a:extLst>
          </p:cNvPr>
          <p:cNvSpPr txBox="1"/>
          <p:nvPr/>
        </p:nvSpPr>
        <p:spPr>
          <a:xfrm>
            <a:off x="158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Product-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61ED646C-3443-B8FF-7663-940F9341B599}"/>
              </a:ext>
            </a:extLst>
          </p:cNvPr>
          <p:cNvSpPr txBox="1"/>
          <p:nvPr/>
        </p:nvSpPr>
        <p:spPr>
          <a:xfrm>
            <a:off x="186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Prozessetablierung</a:t>
            </a:r>
          </a:p>
        </p:txBody>
      </p:sp>
      <p:pic>
        <p:nvPicPr>
          <p:cNvPr id="36" name="Grafik 35">
            <a:extLst>
              <a:ext uri="{FF2B5EF4-FFF2-40B4-BE49-F238E27FC236}">
                <a16:creationId xmlns:a16="http://schemas.microsoft.com/office/drawing/2014/main" id="{5F33E34C-39FB-3CD6-AB2D-1888EA3BAE9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993" y="8802899"/>
            <a:ext cx="2880000" cy="28800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FF8439FA-26E8-803F-5741-CB77D036E09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4395" y="8802899"/>
            <a:ext cx="2880000" cy="2880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DBBEC34F-8D0F-6609-19CF-352C2A8E5C7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9797" y="8802899"/>
            <a:ext cx="2880000" cy="28800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E62887DC-39AC-84FA-5078-42C917AAD8C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9797" y="8802899"/>
            <a:ext cx="2880000" cy="288000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9FD35C4A-6DC2-4E9F-AC94-FA70B8AE2C3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17900" y="8802899"/>
            <a:ext cx="2880000" cy="2880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5658E88E-9A40-7C22-DCA4-E8E5E7C5F6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78993" y="4791408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3956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EEBCB1-6AAA-84BC-3AB7-7E63795AE4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DFF402D-B97D-32ED-FB00-8CF4595797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Iconsammlung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1.2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8CD8D2D2-A64B-EF36-DFC4-A2D353605AB9}"/>
              </a:ext>
            </a:extLst>
          </p:cNvPr>
          <p:cNvSpPr txBox="1"/>
          <p:nvPr/>
        </p:nvSpPr>
        <p:spPr>
          <a:xfrm>
            <a:off x="14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UX-Audit / Expert-Review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94C17C8-3127-24C5-FB6E-BF1221362BDB}"/>
              </a:ext>
            </a:extLst>
          </p:cNvPr>
          <p:cNvSpPr txBox="1"/>
          <p:nvPr/>
        </p:nvSpPr>
        <p:spPr>
          <a:xfrm>
            <a:off x="42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Innovation-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Mgmt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BAF29C31-3CC8-C8FC-08AC-B6DD92FCB680}"/>
              </a:ext>
            </a:extLst>
          </p:cNvPr>
          <p:cNvSpPr txBox="1"/>
          <p:nvPr/>
        </p:nvSpPr>
        <p:spPr>
          <a:xfrm>
            <a:off x="716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UX-Consulting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34B56675-C621-AD60-7A85-8385BB0AD9AD}"/>
              </a:ext>
            </a:extLst>
          </p:cNvPr>
          <p:cNvSpPr txBox="1"/>
          <p:nvPr/>
        </p:nvSpPr>
        <p:spPr>
          <a:xfrm>
            <a:off x="1004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UX-Design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1811CFB3-83C8-96B6-274F-050A89D56C18}"/>
              </a:ext>
            </a:extLst>
          </p:cNvPr>
          <p:cNvSpPr txBox="1"/>
          <p:nvPr/>
        </p:nvSpPr>
        <p:spPr>
          <a:xfrm>
            <a:off x="1292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UI-Design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14737159-67AA-7CC7-FA29-B24F83681234}"/>
              </a:ext>
            </a:extLst>
          </p:cNvPr>
          <p:cNvSpPr txBox="1"/>
          <p:nvPr/>
        </p:nvSpPr>
        <p:spPr>
          <a:xfrm>
            <a:off x="158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Prototyping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844C5E58-0ADD-D4F6-7AB3-B39720605535}"/>
              </a:ext>
            </a:extLst>
          </p:cNvPr>
          <p:cNvSpPr txBox="1"/>
          <p:nvPr/>
        </p:nvSpPr>
        <p:spPr>
          <a:xfrm>
            <a:off x="186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Native-App-Design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9AB7AF09-6199-F68C-EE0D-4E581FAEE655}"/>
              </a:ext>
            </a:extLst>
          </p:cNvPr>
          <p:cNvSpPr txBox="1"/>
          <p:nvPr/>
        </p:nvSpPr>
        <p:spPr>
          <a:xfrm>
            <a:off x="14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Research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6FD737B6-D41F-01D7-1B90-179F24BA5B8F}"/>
              </a:ext>
            </a:extLst>
          </p:cNvPr>
          <p:cNvSpPr txBox="1"/>
          <p:nvPr/>
        </p:nvSpPr>
        <p:spPr>
          <a:xfrm>
            <a:off x="42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UX-Konzeption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BE5D6D67-D34C-E500-5A0B-1A09ED548878}"/>
              </a:ext>
            </a:extLst>
          </p:cNvPr>
          <p:cNvSpPr txBox="1"/>
          <p:nvPr/>
        </p:nvSpPr>
        <p:spPr>
          <a:xfrm>
            <a:off x="716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Styleguide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265ED0C-25F5-9995-F76E-6F3D6EDFE7AB}"/>
              </a:ext>
            </a:extLst>
          </p:cNvPr>
          <p:cNvSpPr txBox="1"/>
          <p:nvPr/>
        </p:nvSpPr>
        <p:spPr>
          <a:xfrm>
            <a:off x="1004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Iconography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.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33E9C3BE-8617-AAAD-7E0D-A311937B31A8}"/>
              </a:ext>
            </a:extLst>
          </p:cNvPr>
          <p:cNvSpPr txBox="1"/>
          <p:nvPr/>
        </p:nvSpPr>
        <p:spPr>
          <a:xfrm>
            <a:off x="1292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AR/VR.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EA2E9E23-E4C2-67C1-3067-654B857D040E}"/>
              </a:ext>
            </a:extLst>
          </p:cNvPr>
          <p:cNvSpPr txBox="1"/>
          <p:nvPr/>
        </p:nvSpPr>
        <p:spPr>
          <a:xfrm>
            <a:off x="158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Illustrationen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8222334D-3727-1DE1-25CD-C1FE7FDDDCA6}"/>
              </a:ext>
            </a:extLst>
          </p:cNvPr>
          <p:cNvSpPr txBox="1"/>
          <p:nvPr/>
        </p:nvSpPr>
        <p:spPr>
          <a:xfrm>
            <a:off x="186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Brand Guidelines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7C1E0D6F-15A5-0B77-4991-3DF6AB465008}"/>
              </a:ext>
            </a:extLst>
          </p:cNvPr>
          <p:cNvSpPr txBox="1"/>
          <p:nvPr/>
        </p:nvSpPr>
        <p:spPr>
          <a:xfrm>
            <a:off x="-526093" y="4283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D9C8E9E7-1430-E59D-0438-D40DC1B42B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694" y="4729852"/>
            <a:ext cx="2880000" cy="28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0FF1BFC1-3279-2995-3697-CAD8715EE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1694" y="4729852"/>
            <a:ext cx="2880000" cy="2880000"/>
          </a:xfrm>
          <a:prstGeom prst="rect">
            <a:avLst/>
          </a:prstGeom>
        </p:spPr>
      </p:pic>
      <p:pic>
        <p:nvPicPr>
          <p:cNvPr id="19" name="Grafik 18">
            <a:extLst>
              <a:ext uri="{FF2B5EF4-FFF2-40B4-BE49-F238E27FC236}">
                <a16:creationId xmlns:a16="http://schemas.microsoft.com/office/drawing/2014/main" id="{8A1E9CD9-6C34-AA8D-0EFE-EC584881BA8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1694" y="4729852"/>
            <a:ext cx="2880000" cy="28800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B4BB5727-C9F8-C498-9128-7E281B34633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1694" y="4729852"/>
            <a:ext cx="2880000" cy="2880000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26562CC3-9D47-AFFB-288C-A41ABAB42E4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1694" y="4773693"/>
            <a:ext cx="2880000" cy="2880000"/>
          </a:xfrm>
          <a:prstGeom prst="rect">
            <a:avLst/>
          </a:prstGeom>
        </p:spPr>
      </p:pic>
      <p:pic>
        <p:nvPicPr>
          <p:cNvPr id="40" name="Grafik 39">
            <a:extLst>
              <a:ext uri="{FF2B5EF4-FFF2-40B4-BE49-F238E27FC236}">
                <a16:creationId xmlns:a16="http://schemas.microsoft.com/office/drawing/2014/main" id="{EEEB915B-E478-354E-11BD-07BAACBD6E2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1694" y="4773693"/>
            <a:ext cx="2880000" cy="2880000"/>
          </a:xfrm>
          <a:prstGeom prst="rect">
            <a:avLst/>
          </a:prstGeom>
        </p:spPr>
      </p:pic>
      <p:pic>
        <p:nvPicPr>
          <p:cNvPr id="44" name="Grafik 43">
            <a:extLst>
              <a:ext uri="{FF2B5EF4-FFF2-40B4-BE49-F238E27FC236}">
                <a16:creationId xmlns:a16="http://schemas.microsoft.com/office/drawing/2014/main" id="{7EB02556-94CA-24A6-698E-5EB95A2DF37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01694" y="8802899"/>
            <a:ext cx="2880000" cy="2880000"/>
          </a:xfrm>
          <a:prstGeom prst="rect">
            <a:avLst/>
          </a:prstGeom>
        </p:spPr>
      </p:pic>
      <p:pic>
        <p:nvPicPr>
          <p:cNvPr id="48" name="Grafik 47">
            <a:extLst>
              <a:ext uri="{FF2B5EF4-FFF2-40B4-BE49-F238E27FC236}">
                <a16:creationId xmlns:a16="http://schemas.microsoft.com/office/drawing/2014/main" id="{0728E002-A4B0-C3F2-889C-20423E4266A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481" y="8802899"/>
            <a:ext cx="2880000" cy="2880000"/>
          </a:xfrm>
          <a:prstGeom prst="rect">
            <a:avLst/>
          </a:prstGeom>
        </p:spPr>
      </p:pic>
      <p:pic>
        <p:nvPicPr>
          <p:cNvPr id="51" name="Grafik 50">
            <a:extLst>
              <a:ext uri="{FF2B5EF4-FFF2-40B4-BE49-F238E27FC236}">
                <a16:creationId xmlns:a16="http://schemas.microsoft.com/office/drawing/2014/main" id="{1048D6B7-158E-A92D-CC7D-71DD1CA052E0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7907" y="8802899"/>
            <a:ext cx="2880000" cy="2880000"/>
          </a:xfrm>
          <a:prstGeom prst="rect">
            <a:avLst/>
          </a:prstGeom>
        </p:spPr>
      </p:pic>
      <p:pic>
        <p:nvPicPr>
          <p:cNvPr id="53" name="Grafik 52">
            <a:extLst>
              <a:ext uri="{FF2B5EF4-FFF2-40B4-BE49-F238E27FC236}">
                <a16:creationId xmlns:a16="http://schemas.microsoft.com/office/drawing/2014/main" id="{59D3C6AA-9C80-4B30-1EE2-D20DBF99D2F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17374" y="8802899"/>
            <a:ext cx="2880000" cy="2880000"/>
          </a:xfrm>
          <a:prstGeom prst="rect">
            <a:avLst/>
          </a:prstGeom>
        </p:spPr>
      </p:pic>
      <p:pic>
        <p:nvPicPr>
          <p:cNvPr id="55" name="Grafik 54">
            <a:extLst>
              <a:ext uri="{FF2B5EF4-FFF2-40B4-BE49-F238E27FC236}">
                <a16:creationId xmlns:a16="http://schemas.microsoft.com/office/drawing/2014/main" id="{13B48B61-5ACE-1A5D-CFD0-3932C64A258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46014" y="8802899"/>
            <a:ext cx="2880000" cy="2880000"/>
          </a:xfrm>
          <a:prstGeom prst="rect">
            <a:avLst/>
          </a:prstGeom>
        </p:spPr>
      </p:pic>
      <p:pic>
        <p:nvPicPr>
          <p:cNvPr id="57" name="Grafik 56">
            <a:extLst>
              <a:ext uri="{FF2B5EF4-FFF2-40B4-BE49-F238E27FC236}">
                <a16:creationId xmlns:a16="http://schemas.microsoft.com/office/drawing/2014/main" id="{9C392933-6F7E-71DA-0833-34DDEB0135B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1694" y="8802899"/>
            <a:ext cx="2880000" cy="2880000"/>
          </a:xfrm>
          <a:prstGeom prst="rect">
            <a:avLst/>
          </a:prstGeom>
        </p:spPr>
      </p:pic>
      <p:pic>
        <p:nvPicPr>
          <p:cNvPr id="60" name="Grafik 59">
            <a:extLst>
              <a:ext uri="{FF2B5EF4-FFF2-40B4-BE49-F238E27FC236}">
                <a16:creationId xmlns:a16="http://schemas.microsoft.com/office/drawing/2014/main" id="{C25CC295-2211-1F26-F0D4-C6D01F67BE7B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06014" y="8802899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667036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45AB0D-43A8-D0EA-3269-77C2F95830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3F9A63F-9349-D6EE-082D-7483CF35AC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Iconsammlung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1.3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03F53FBD-3FC3-50EB-CFFC-C1952BE770D1}"/>
              </a:ext>
            </a:extLst>
          </p:cNvPr>
          <p:cNvSpPr txBox="1"/>
          <p:nvPr/>
        </p:nvSpPr>
        <p:spPr>
          <a:xfrm>
            <a:off x="14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Motion Design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7F7B82B2-6CCE-E949-11D1-9842C419C582}"/>
              </a:ext>
            </a:extLst>
          </p:cNvPr>
          <p:cNvSpPr txBox="1"/>
          <p:nvPr/>
        </p:nvSpPr>
        <p:spPr>
          <a:xfrm>
            <a:off x="42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Atomic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 Design.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E09D4EB2-DC90-B4BD-96F2-778E0323C853}"/>
              </a:ext>
            </a:extLst>
          </p:cNvPr>
          <p:cNvSpPr txBox="1"/>
          <p:nvPr/>
        </p:nvSpPr>
        <p:spPr>
          <a:xfrm>
            <a:off x="716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Handel &amp; Dienstleistung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B21A113-F738-539E-793F-82751D42533F}"/>
              </a:ext>
            </a:extLst>
          </p:cNvPr>
          <p:cNvSpPr txBox="1"/>
          <p:nvPr/>
        </p:nvSpPr>
        <p:spPr>
          <a:xfrm>
            <a:off x="1004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Energie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F88488F4-7E68-D037-C9CA-711B5B201406}"/>
              </a:ext>
            </a:extLst>
          </p:cNvPr>
          <p:cNvSpPr txBox="1"/>
          <p:nvPr/>
        </p:nvSpPr>
        <p:spPr>
          <a:xfrm>
            <a:off x="1292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Finanzwesen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7DA961AF-22DD-31C4-50CB-83617CB1D475}"/>
              </a:ext>
            </a:extLst>
          </p:cNvPr>
          <p:cNvSpPr txBox="1"/>
          <p:nvPr/>
        </p:nvSpPr>
        <p:spPr>
          <a:xfrm>
            <a:off x="158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Versicherungen.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D0BA8978-EF03-3AA6-9127-5CC0A7E58BE3}"/>
              </a:ext>
            </a:extLst>
          </p:cNvPr>
          <p:cNvSpPr txBox="1"/>
          <p:nvPr/>
        </p:nvSpPr>
        <p:spPr>
          <a:xfrm>
            <a:off x="186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Telekommunikation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A327B7B2-C796-16AE-5ACE-4C06EE83E50A}"/>
              </a:ext>
            </a:extLst>
          </p:cNvPr>
          <p:cNvSpPr txBox="1"/>
          <p:nvPr/>
        </p:nvSpPr>
        <p:spPr>
          <a:xfrm>
            <a:off x="14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Transport &amp; Logistik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1F211B7-3C3D-306B-B55F-54FB61550745}"/>
              </a:ext>
            </a:extLst>
          </p:cNvPr>
          <p:cNvSpPr txBox="1"/>
          <p:nvPr/>
        </p:nvSpPr>
        <p:spPr>
          <a:xfrm>
            <a:off x="42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Code 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of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 Conduct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699E6F07-24DF-39B0-08D1-BC7FA1EBB935}"/>
              </a:ext>
            </a:extLst>
          </p:cNvPr>
          <p:cNvSpPr txBox="1"/>
          <p:nvPr/>
        </p:nvSpPr>
        <p:spPr>
          <a:xfrm>
            <a:off x="716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Mentoring &amp; Coaching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4F039175-8F35-6094-3444-9F61C2E6685A}"/>
              </a:ext>
            </a:extLst>
          </p:cNvPr>
          <p:cNvSpPr txBox="1"/>
          <p:nvPr/>
        </p:nvSpPr>
        <p:spPr>
          <a:xfrm>
            <a:off x="1004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Flexible Arbeitszeit.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E585853C-8698-12E5-7D25-276C6910F8D9}"/>
              </a:ext>
            </a:extLst>
          </p:cNvPr>
          <p:cNvSpPr txBox="1"/>
          <p:nvPr/>
        </p:nvSpPr>
        <p:spPr>
          <a:xfrm>
            <a:off x="1292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Weiterbildung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180CB11E-B5ED-BB57-C497-3EB2FDDB1CF9}"/>
              </a:ext>
            </a:extLst>
          </p:cNvPr>
          <p:cNvSpPr txBox="1"/>
          <p:nvPr/>
        </p:nvSpPr>
        <p:spPr>
          <a:xfrm>
            <a:off x="158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Events &amp; Wellbeing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B8D366A8-245E-61C3-6FAA-BB7EBFE3713F}"/>
              </a:ext>
            </a:extLst>
          </p:cNvPr>
          <p:cNvSpPr txBox="1"/>
          <p:nvPr/>
        </p:nvSpPr>
        <p:spPr>
          <a:xfrm>
            <a:off x="186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Anschreiben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659DEAB8-DC53-AEB6-C89E-BCB3BFE0A5C8}"/>
              </a:ext>
            </a:extLst>
          </p:cNvPr>
          <p:cNvSpPr txBox="1"/>
          <p:nvPr/>
        </p:nvSpPr>
        <p:spPr>
          <a:xfrm>
            <a:off x="-526093" y="4283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58A2178-4EAC-D9C6-8827-605160B270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81" y="4729852"/>
            <a:ext cx="2880000" cy="2880000"/>
          </a:xfrm>
          <a:prstGeom prst="rect">
            <a:avLst/>
          </a:prstGeom>
        </p:spPr>
      </p:pic>
      <p:pic>
        <p:nvPicPr>
          <p:cNvPr id="4" name="Grafik 3">
            <a:extLst>
              <a:ext uri="{FF2B5EF4-FFF2-40B4-BE49-F238E27FC236}">
                <a16:creationId xmlns:a16="http://schemas.microsoft.com/office/drawing/2014/main" id="{3ADC01A6-AC84-6657-CD02-8DDBE5706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5481" y="4729852"/>
            <a:ext cx="2880000" cy="28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6CCA3BCB-BF37-A10E-73ED-EA58EC48F20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37907" y="4729852"/>
            <a:ext cx="2880000" cy="2880000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BCEB6EEB-7989-B2B2-8534-0843EEB4A86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4120" y="4729852"/>
            <a:ext cx="2880000" cy="2880000"/>
          </a:xfrm>
          <a:prstGeom prst="rect">
            <a:avLst/>
          </a:prstGeom>
        </p:spPr>
      </p:pic>
      <p:pic>
        <p:nvPicPr>
          <p:cNvPr id="21" name="Grafik 20">
            <a:extLst>
              <a:ext uri="{FF2B5EF4-FFF2-40B4-BE49-F238E27FC236}">
                <a16:creationId xmlns:a16="http://schemas.microsoft.com/office/drawing/2014/main" id="{E91A4BF7-33E8-BC14-891C-2327564DF14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6911" y="4729852"/>
            <a:ext cx="2880000" cy="2880000"/>
          </a:xfrm>
          <a:prstGeom prst="rect">
            <a:avLst/>
          </a:prstGeom>
        </p:spPr>
      </p:pic>
      <p:pic>
        <p:nvPicPr>
          <p:cNvPr id="24" name="Grafik 23">
            <a:extLst>
              <a:ext uri="{FF2B5EF4-FFF2-40B4-BE49-F238E27FC236}">
                <a16:creationId xmlns:a16="http://schemas.microsoft.com/office/drawing/2014/main" id="{3E7F0B08-14B3-4769-565E-A3C0D986B39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81" y="8802899"/>
            <a:ext cx="2880000" cy="2880000"/>
          </a:xfrm>
          <a:prstGeom prst="rect">
            <a:avLst/>
          </a:prstGeom>
        </p:spPr>
      </p:pic>
      <p:pic>
        <p:nvPicPr>
          <p:cNvPr id="33" name="Grafik 32">
            <a:extLst>
              <a:ext uri="{FF2B5EF4-FFF2-40B4-BE49-F238E27FC236}">
                <a16:creationId xmlns:a16="http://schemas.microsoft.com/office/drawing/2014/main" id="{A2F22A78-8339-F3FE-497D-7EA38942990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5481" y="8802899"/>
            <a:ext cx="2880000" cy="2880000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DBDC9CE0-6BDB-4986-BECD-ED41EE4D685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7907" y="8802899"/>
            <a:ext cx="2880000" cy="28800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87894277-D0F5-3062-39A5-E645277A4D81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0333" y="8802899"/>
            <a:ext cx="2880000" cy="2880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EB978B70-D67B-E5FA-7ECF-AD5F74AF665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002759" y="8802899"/>
            <a:ext cx="2880000" cy="28800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BEBB3E86-58B5-75B0-8EBF-50EEB34AB6B2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34120" y="8802899"/>
            <a:ext cx="2880000" cy="2880000"/>
          </a:xfrm>
          <a:prstGeom prst="rect">
            <a:avLst/>
          </a:prstGeom>
        </p:spPr>
      </p:pic>
      <p:pic>
        <p:nvPicPr>
          <p:cNvPr id="45" name="Grafik 44">
            <a:extLst>
              <a:ext uri="{FF2B5EF4-FFF2-40B4-BE49-F238E27FC236}">
                <a16:creationId xmlns:a16="http://schemas.microsoft.com/office/drawing/2014/main" id="{7A5AED8C-8292-59BF-A736-44E58AEEB850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716911" y="8846271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738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939F676A-FCE5-EFA6-5480-35E68A6EDC11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11345D1-E5FB-0E1F-1AAD-77E38580B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4174677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934512-70ED-0FA5-F9D5-CEED2DA172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722ABA-6952-F391-FB0E-1DDFCA3CF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Iconsammlung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1.4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6A60B066-2504-41ED-E4CE-15CE3A10B577}"/>
              </a:ext>
            </a:extLst>
          </p:cNvPr>
          <p:cNvSpPr txBox="1"/>
          <p:nvPr/>
        </p:nvSpPr>
        <p:spPr>
          <a:xfrm>
            <a:off x="14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CV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D244C452-B3FF-C720-F539-35E1676353CB}"/>
              </a:ext>
            </a:extLst>
          </p:cNvPr>
          <p:cNvSpPr txBox="1"/>
          <p:nvPr/>
        </p:nvSpPr>
        <p:spPr>
          <a:xfrm>
            <a:off x="42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Zertifikate &amp; Prämierungen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4B2E0236-B69B-7C35-2606-DD8987957938}"/>
              </a:ext>
            </a:extLst>
          </p:cNvPr>
          <p:cNvSpPr txBox="1"/>
          <p:nvPr/>
        </p:nvSpPr>
        <p:spPr>
          <a:xfrm>
            <a:off x="716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Gehaltswunsch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D549E40B-E9ED-F02C-9C47-8C344AEEF013}"/>
              </a:ext>
            </a:extLst>
          </p:cNvPr>
          <p:cNvSpPr txBox="1"/>
          <p:nvPr/>
        </p:nvSpPr>
        <p:spPr>
          <a:xfrm>
            <a:off x="1004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Rocket-</a:t>
            </a:r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Ship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 / Startzeitpunkt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31DC28F4-854C-1255-21DC-C56F16432EFB}"/>
              </a:ext>
            </a:extLst>
          </p:cNvPr>
          <p:cNvSpPr txBox="1"/>
          <p:nvPr/>
        </p:nvSpPr>
        <p:spPr>
          <a:xfrm>
            <a:off x="1292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Stell Dich vor!</a:t>
            </a:r>
          </a:p>
        </p:txBody>
      </p:sp>
      <p:sp>
        <p:nvSpPr>
          <p:cNvPr id="17" name="Textfeld 16">
            <a:extLst>
              <a:ext uri="{FF2B5EF4-FFF2-40B4-BE49-F238E27FC236}">
                <a16:creationId xmlns:a16="http://schemas.microsoft.com/office/drawing/2014/main" id="{8694A370-7C3D-94C9-4FEA-55130971CFA0}"/>
              </a:ext>
            </a:extLst>
          </p:cNvPr>
          <p:cNvSpPr txBox="1"/>
          <p:nvPr/>
        </p:nvSpPr>
        <p:spPr>
          <a:xfrm>
            <a:off x="1580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Gemeinschaft / Gruppe.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F865C518-6C62-A870-2CDC-85CD4AAB3A87}"/>
              </a:ext>
            </a:extLst>
          </p:cNvPr>
          <p:cNvSpPr txBox="1"/>
          <p:nvPr/>
        </p:nvSpPr>
        <p:spPr>
          <a:xfrm>
            <a:off x="18681694" y="4391298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Kosten</a:t>
            </a:r>
          </a:p>
        </p:txBody>
      </p:sp>
      <p:sp>
        <p:nvSpPr>
          <p:cNvPr id="26" name="Textfeld 25">
            <a:extLst>
              <a:ext uri="{FF2B5EF4-FFF2-40B4-BE49-F238E27FC236}">
                <a16:creationId xmlns:a16="http://schemas.microsoft.com/office/drawing/2014/main" id="{80552DE7-E1CE-9FF1-8CFF-61C94B24BBF0}"/>
              </a:ext>
            </a:extLst>
          </p:cNvPr>
          <p:cNvSpPr txBox="1"/>
          <p:nvPr/>
        </p:nvSpPr>
        <p:spPr>
          <a:xfrm>
            <a:off x="14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Best Practice / Tipp</a:t>
            </a:r>
          </a:p>
        </p:txBody>
      </p:sp>
      <p:sp>
        <p:nvSpPr>
          <p:cNvPr id="27" name="Textfeld 26">
            <a:extLst>
              <a:ext uri="{FF2B5EF4-FFF2-40B4-BE49-F238E27FC236}">
                <a16:creationId xmlns:a16="http://schemas.microsoft.com/office/drawing/2014/main" id="{BD3DFCE6-8AA1-362A-351A-4F6492204EF5}"/>
              </a:ext>
            </a:extLst>
          </p:cNvPr>
          <p:cNvSpPr txBox="1"/>
          <p:nvPr/>
        </p:nvSpPr>
        <p:spPr>
          <a:xfrm>
            <a:off x="42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Datenschutz/ Sicherheit</a:t>
            </a:r>
          </a:p>
        </p:txBody>
      </p:sp>
      <p:sp>
        <p:nvSpPr>
          <p:cNvPr id="28" name="Textfeld 27">
            <a:extLst>
              <a:ext uri="{FF2B5EF4-FFF2-40B4-BE49-F238E27FC236}">
                <a16:creationId xmlns:a16="http://schemas.microsoft.com/office/drawing/2014/main" id="{34039A00-063B-D829-A3E1-7F7E99101DFA}"/>
              </a:ext>
            </a:extLst>
          </p:cNvPr>
          <p:cNvSpPr txBox="1"/>
          <p:nvPr/>
        </p:nvSpPr>
        <p:spPr>
          <a:xfrm>
            <a:off x="716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Gift</a:t>
            </a:r>
          </a:p>
        </p:txBody>
      </p:sp>
      <p:sp>
        <p:nvSpPr>
          <p:cNvPr id="29" name="Textfeld 28">
            <a:extLst>
              <a:ext uri="{FF2B5EF4-FFF2-40B4-BE49-F238E27FC236}">
                <a16:creationId xmlns:a16="http://schemas.microsoft.com/office/drawing/2014/main" id="{3F7EAEF0-C6DC-403E-1109-0E3B67D7C4EA}"/>
              </a:ext>
            </a:extLst>
          </p:cNvPr>
          <p:cNvSpPr txBox="1"/>
          <p:nvPr/>
        </p:nvSpPr>
        <p:spPr>
          <a:xfrm>
            <a:off x="1004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 err="1">
                <a:solidFill>
                  <a:srgbClr val="000000"/>
                </a:solidFill>
                <a:latin typeface="Avenir Book" panose="02000503020000020003" pitchFamily="2" charset="0"/>
              </a:rPr>
              <a:t>Flyout</a:t>
            </a:r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-Menü</a:t>
            </a:r>
          </a:p>
        </p:txBody>
      </p:sp>
      <p:sp>
        <p:nvSpPr>
          <p:cNvPr id="30" name="Textfeld 29">
            <a:extLst>
              <a:ext uri="{FF2B5EF4-FFF2-40B4-BE49-F238E27FC236}">
                <a16:creationId xmlns:a16="http://schemas.microsoft.com/office/drawing/2014/main" id="{4ECB99FD-D20F-0EB1-B609-AC4BBE42771A}"/>
              </a:ext>
            </a:extLst>
          </p:cNvPr>
          <p:cNvSpPr txBox="1"/>
          <p:nvPr/>
        </p:nvSpPr>
        <p:spPr>
          <a:xfrm>
            <a:off x="1292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––––</a:t>
            </a:r>
          </a:p>
        </p:txBody>
      </p:sp>
      <p:sp>
        <p:nvSpPr>
          <p:cNvPr id="31" name="Textfeld 30">
            <a:extLst>
              <a:ext uri="{FF2B5EF4-FFF2-40B4-BE49-F238E27FC236}">
                <a16:creationId xmlns:a16="http://schemas.microsoft.com/office/drawing/2014/main" id="{25CC9E62-B7F7-B7D8-57EA-8AD5BBA80AA0}"/>
              </a:ext>
            </a:extLst>
          </p:cNvPr>
          <p:cNvSpPr txBox="1"/>
          <p:nvPr/>
        </p:nvSpPr>
        <p:spPr>
          <a:xfrm>
            <a:off x="1580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––––</a:t>
            </a:r>
          </a:p>
        </p:txBody>
      </p:sp>
      <p:sp>
        <p:nvSpPr>
          <p:cNvPr id="32" name="Textfeld 31">
            <a:extLst>
              <a:ext uri="{FF2B5EF4-FFF2-40B4-BE49-F238E27FC236}">
                <a16:creationId xmlns:a16="http://schemas.microsoft.com/office/drawing/2014/main" id="{A0539A44-AE71-3E54-2856-C7459259CDE7}"/>
              </a:ext>
            </a:extLst>
          </p:cNvPr>
          <p:cNvSpPr txBox="1"/>
          <p:nvPr/>
        </p:nvSpPr>
        <p:spPr>
          <a:xfrm>
            <a:off x="18681694" y="8464345"/>
            <a:ext cx="2880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1600" dirty="0">
                <a:solidFill>
                  <a:srgbClr val="000000"/>
                </a:solidFill>
                <a:latin typeface="Avenir Book" panose="02000503020000020003" pitchFamily="2" charset="0"/>
              </a:rPr>
              <a:t>––––</a:t>
            </a:r>
          </a:p>
        </p:txBody>
      </p:sp>
      <p:sp>
        <p:nvSpPr>
          <p:cNvPr id="49" name="Textfeld 48">
            <a:extLst>
              <a:ext uri="{FF2B5EF4-FFF2-40B4-BE49-F238E27FC236}">
                <a16:creationId xmlns:a16="http://schemas.microsoft.com/office/drawing/2014/main" id="{EEC7F257-BE43-1E9C-2D5D-F9C351E11EC8}"/>
              </a:ext>
            </a:extLst>
          </p:cNvPr>
          <p:cNvSpPr txBox="1"/>
          <p:nvPr/>
        </p:nvSpPr>
        <p:spPr>
          <a:xfrm>
            <a:off x="-526093" y="428390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de-DE" dirty="0"/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4DC59503-B9B0-071B-D694-91A4CACFAD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81" y="8802899"/>
            <a:ext cx="2880000" cy="2880000"/>
          </a:xfrm>
          <a:prstGeom prst="rect">
            <a:avLst/>
          </a:prstGeom>
        </p:spPr>
      </p:pic>
      <p:pic>
        <p:nvPicPr>
          <p:cNvPr id="20" name="Grafik 19">
            <a:extLst>
              <a:ext uri="{FF2B5EF4-FFF2-40B4-BE49-F238E27FC236}">
                <a16:creationId xmlns:a16="http://schemas.microsoft.com/office/drawing/2014/main" id="{EFE493E8-82BB-A9E6-7214-5664634D24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907" y="8802899"/>
            <a:ext cx="2880000" cy="2880000"/>
          </a:xfrm>
          <a:prstGeom prst="rect">
            <a:avLst/>
          </a:prstGeom>
        </p:spPr>
      </p:pic>
      <p:pic>
        <p:nvPicPr>
          <p:cNvPr id="22" name="Grafik 21">
            <a:extLst>
              <a:ext uri="{FF2B5EF4-FFF2-40B4-BE49-F238E27FC236}">
                <a16:creationId xmlns:a16="http://schemas.microsoft.com/office/drawing/2014/main" id="{46D8481B-5C89-6C1F-F85F-A29401145FD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9801" y="8802899"/>
            <a:ext cx="2880000" cy="2880000"/>
          </a:xfrm>
          <a:prstGeom prst="rect">
            <a:avLst/>
          </a:prstGeom>
        </p:spPr>
      </p:pic>
      <p:pic>
        <p:nvPicPr>
          <p:cNvPr id="25" name="Grafik 24">
            <a:extLst>
              <a:ext uri="{FF2B5EF4-FFF2-40B4-BE49-F238E27FC236}">
                <a16:creationId xmlns:a16="http://schemas.microsoft.com/office/drawing/2014/main" id="{6B3DF878-85DF-90A8-4A19-28F1E791EEC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85481" y="4785919"/>
            <a:ext cx="2880000" cy="2880000"/>
          </a:xfrm>
          <a:prstGeom prst="rect">
            <a:avLst/>
          </a:prstGeom>
        </p:spPr>
      </p:pic>
      <p:pic>
        <p:nvPicPr>
          <p:cNvPr id="35" name="Grafik 34">
            <a:extLst>
              <a:ext uri="{FF2B5EF4-FFF2-40B4-BE49-F238E27FC236}">
                <a16:creationId xmlns:a16="http://schemas.microsoft.com/office/drawing/2014/main" id="{E910DF7E-0985-6B94-D2E2-2CBD083ED0F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97907" y="4785919"/>
            <a:ext cx="2880000" cy="2880000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8ECCB578-16B0-7DA0-6DE0-9713DB679FB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49801" y="4785919"/>
            <a:ext cx="2880000" cy="2880000"/>
          </a:xfrm>
          <a:prstGeom prst="rect">
            <a:avLst/>
          </a:prstGeom>
        </p:spPr>
      </p:pic>
      <p:pic>
        <p:nvPicPr>
          <p:cNvPr id="41" name="Grafik 40">
            <a:extLst>
              <a:ext uri="{FF2B5EF4-FFF2-40B4-BE49-F238E27FC236}">
                <a16:creationId xmlns:a16="http://schemas.microsoft.com/office/drawing/2014/main" id="{AB65E37C-C17A-1B80-A99A-DAECA0CD78B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10333" y="4785919"/>
            <a:ext cx="2880000" cy="2880000"/>
          </a:xfrm>
          <a:prstGeom prst="rect">
            <a:avLst/>
          </a:prstGeom>
        </p:spPr>
      </p:pic>
      <p:pic>
        <p:nvPicPr>
          <p:cNvPr id="43" name="Grafik 42">
            <a:extLst>
              <a:ext uri="{FF2B5EF4-FFF2-40B4-BE49-F238E27FC236}">
                <a16:creationId xmlns:a16="http://schemas.microsoft.com/office/drawing/2014/main" id="{53C94E21-A7A5-F877-C1CF-EC63D1C2279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929801" y="4785919"/>
            <a:ext cx="2880000" cy="2880000"/>
          </a:xfrm>
          <a:prstGeom prst="rect">
            <a:avLst/>
          </a:prstGeom>
        </p:spPr>
      </p:pic>
      <p:pic>
        <p:nvPicPr>
          <p:cNvPr id="46" name="Grafik 45">
            <a:extLst>
              <a:ext uri="{FF2B5EF4-FFF2-40B4-BE49-F238E27FC236}">
                <a16:creationId xmlns:a16="http://schemas.microsoft.com/office/drawing/2014/main" id="{0CA07522-C717-55F4-8842-623F62677B17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809801" y="4785919"/>
            <a:ext cx="2880000" cy="2880000"/>
          </a:xfrm>
          <a:prstGeom prst="rect">
            <a:avLst/>
          </a:prstGeom>
        </p:spPr>
      </p:pic>
      <p:pic>
        <p:nvPicPr>
          <p:cNvPr id="50" name="Grafik 49">
            <a:extLst>
              <a:ext uri="{FF2B5EF4-FFF2-40B4-BE49-F238E27FC236}">
                <a16:creationId xmlns:a16="http://schemas.microsoft.com/office/drawing/2014/main" id="{A583A863-0EAB-9876-8359-5D79956065C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90333" y="8802899"/>
            <a:ext cx="2880000" cy="2880000"/>
          </a:xfrm>
          <a:prstGeom prst="rect">
            <a:avLst/>
          </a:prstGeom>
        </p:spPr>
      </p:pic>
      <p:pic>
        <p:nvPicPr>
          <p:cNvPr id="54" name="Grafik 53">
            <a:extLst>
              <a:ext uri="{FF2B5EF4-FFF2-40B4-BE49-F238E27FC236}">
                <a16:creationId xmlns:a16="http://schemas.microsoft.com/office/drawing/2014/main" id="{67AC0F4B-C116-21B2-21BB-0C1B7795CD9E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689801" y="4785919"/>
            <a:ext cx="2880000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874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6D6AE7B1-8997-A942-C73A-5684AB4EE9E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F3A09A7-59C3-356C-0297-0D6583069E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8534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56CFE36-D868-3526-BF2E-7434D69EAE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1F5E87C-7593-C221-895F-A5CF7A30D423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24696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DD8004B-B8B0-53CA-BE50-6F3A2295E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2FBF8D7-9E1C-1DA0-5B53-E5AD6548FFCC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F6DE38D-1368-E0CF-4229-DBA3426BD381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422166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1E8D7845-C8D2-ACAF-8F0F-2BE0D5AAFFF2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5CB5C26B-5E56-9408-0CDA-E6932C21BB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9DCE56C-EF80-87C9-9359-CCF114180D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3051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163693B1-FD3B-5362-D1BA-018ECD9438C3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44232372"/>
      </p:ext>
    </p:extLst>
  </p:cSld>
  <p:clrMapOvr>
    <a:masterClrMapping/>
  </p:clrMapOvr>
</p:sld>
</file>

<file path=ppt/theme/theme1.xml><?xml version="1.0" encoding="utf-8"?>
<a:theme xmlns:a="http://schemas.openxmlformats.org/drawingml/2006/main" name="1_Intro-Slides hell">
  <a:themeElements>
    <a:clrScheme name="slashwhy">
      <a:dk1>
        <a:srgbClr val="FEFFFF"/>
      </a:dk1>
      <a:lt1>
        <a:srgbClr val="FFFFFF"/>
      </a:lt1>
      <a:dk2>
        <a:srgbClr val="FEFFFF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Agenda hell">
  <a:themeElements>
    <a:clrScheme name="slashwhy">
      <a:dk1>
        <a:srgbClr val="141414"/>
      </a:dk1>
      <a:lt1>
        <a:srgbClr val="FFFFFF"/>
      </a:lt1>
      <a:dk2>
        <a:srgbClr val="282828"/>
      </a:dk2>
      <a:lt2>
        <a:srgbClr val="FEF7F8"/>
      </a:lt2>
      <a:accent1>
        <a:srgbClr val="EA425B"/>
      </a:accent1>
      <a:accent2>
        <a:srgbClr val="9900F4"/>
      </a:accent2>
      <a:accent3>
        <a:srgbClr val="00EABD"/>
      </a:accent3>
      <a:accent4>
        <a:srgbClr val="0063F2"/>
      </a:accent4>
      <a:accent5>
        <a:srgbClr val="FFD2D9"/>
      </a:accent5>
      <a:accent6>
        <a:srgbClr val="00B29C"/>
      </a:accent6>
      <a:hlink>
        <a:srgbClr val="EA425B"/>
      </a:hlink>
      <a:folHlink>
        <a:srgbClr val="EA425B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 algn="l">
          <a:defRPr dirty="0" smtClean="0">
            <a:solidFill>
              <a:srgbClr val="141414"/>
            </a:solidFill>
            <a:latin typeface="Avenir Book" panose="02000503020000020003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Text-Slides-hell">
  <a:themeElements>
    <a:clrScheme name="slashwhy">
      <a:dk1>
        <a:srgbClr val="FFFFFF"/>
      </a:dk1>
      <a:lt1>
        <a:srgbClr val="000000"/>
      </a:lt1>
      <a:dk2>
        <a:srgbClr val="FEFFFF"/>
      </a:dk2>
      <a:lt2>
        <a:srgbClr val="141414"/>
      </a:lt2>
      <a:accent1>
        <a:srgbClr val="EA415B"/>
      </a:accent1>
      <a:accent2>
        <a:srgbClr val="00EABD"/>
      </a:accent2>
      <a:accent3>
        <a:srgbClr val="9900F3"/>
      </a:accent3>
      <a:accent4>
        <a:srgbClr val="0063F2"/>
      </a:accent4>
      <a:accent5>
        <a:srgbClr val="515151"/>
      </a:accent5>
      <a:accent6>
        <a:srgbClr val="FF8598"/>
      </a:accent6>
      <a:hlink>
        <a:srgbClr val="EA415B"/>
      </a:hlink>
      <a:folHlink>
        <a:srgbClr val="EA415B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Transition-Slides hell">
  <a:themeElements>
    <a:clrScheme name="Benutzerdefiniert 1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Text-/Bild-Slides hell">
  <a:themeElements>
    <a:clrScheme name="Benutzerdefiniert 1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8_Intro-Slides-schwarz">
  <a:themeElements>
    <a:clrScheme name="slashwhy">
      <a:dk1>
        <a:srgbClr val="FEFFFF"/>
      </a:dk1>
      <a:lt1>
        <a:srgbClr val="FFFFFF"/>
      </a:lt1>
      <a:dk2>
        <a:srgbClr val="FEFFFF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9_Outro-Slides">
  <a:themeElements>
    <a:clrScheme name="Benutzerdefiniert 1">
      <a:dk1>
        <a:srgbClr val="FFFFFF"/>
      </a:dk1>
      <a:lt1>
        <a:sysClr val="window" lastClr="FFFFFF"/>
      </a:lt1>
      <a:dk2>
        <a:srgbClr val="FFFFFF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slashwhy">
      <a:majorFont>
        <a:latin typeface="Frutiger Neue LT Pro Medium"/>
        <a:ea typeface=""/>
        <a:cs typeface=""/>
      </a:majorFont>
      <a:minorFont>
        <a:latin typeface="Frutiger Neue LT Pro Book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952F56EFB3F434BA8E0618EB55D7B97" ma:contentTypeVersion="3" ma:contentTypeDescription="Create a new document." ma:contentTypeScope="" ma:versionID="109fd36304b83d06ef41f700cd854043">
  <xsd:schema xmlns:xsd="http://www.w3.org/2001/XMLSchema" xmlns:xs="http://www.w3.org/2001/XMLSchema" xmlns:p="http://schemas.microsoft.com/office/2006/metadata/properties" xmlns:ns2="0e07975c-67ba-4df4-9750-474548d29c6e" targetNamespace="http://schemas.microsoft.com/office/2006/metadata/properties" ma:root="true" ma:fieldsID="11267315be1f06ec5b9e9266d3249757" ns2:_="">
    <xsd:import namespace="0e07975c-67ba-4df4-9750-474548d29c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07975c-67ba-4df4-9750-474548d29c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41F1938-BAC3-442E-86B7-230AFD8A5B9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2393E94-6522-46B1-9CCE-C88C6AD4298F}">
  <ds:schemaRefs>
    <ds:schemaRef ds:uri="http://schemas.microsoft.com/office/2006/metadata/properties"/>
    <ds:schemaRef ds:uri="http://purl.org/dc/dcmitype/"/>
    <ds:schemaRef ds:uri="http://schemas.openxmlformats.org/package/2006/metadata/core-properties"/>
    <ds:schemaRef ds:uri="http://schemas.microsoft.com/office/2006/documentManagement/types"/>
    <ds:schemaRef ds:uri="http://www.w3.org/XML/1998/namespace"/>
    <ds:schemaRef ds:uri="http://purl.org/dc/elements/1.1/"/>
    <ds:schemaRef ds:uri="http://purl.org/dc/terms/"/>
    <ds:schemaRef ds:uri="http://schemas.microsoft.com/office/infopath/2007/PartnerControls"/>
    <ds:schemaRef ds:uri="0e07975c-67ba-4df4-9750-474548d29c6e"/>
  </ds:schemaRefs>
</ds:datastoreItem>
</file>

<file path=customXml/itemProps3.xml><?xml version="1.0" encoding="utf-8"?>
<ds:datastoreItem xmlns:ds="http://schemas.openxmlformats.org/officeDocument/2006/customXml" ds:itemID="{BDA8B49C-9222-497B-8437-41A8B47A0E6C}">
  <ds:schemaRefs>
    <ds:schemaRef ds:uri="0e07975c-67ba-4df4-9750-474548d29c6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976</Words>
  <Application>Microsoft Macintosh PowerPoint</Application>
  <PresentationFormat>Benutzerdefiniert</PresentationFormat>
  <Paragraphs>224</Paragraphs>
  <Slides>40</Slides>
  <Notes>16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7</vt:i4>
      </vt:variant>
      <vt:variant>
        <vt:lpstr>Folientitel</vt:lpstr>
      </vt:variant>
      <vt:variant>
        <vt:i4>40</vt:i4>
      </vt:variant>
    </vt:vector>
  </HeadingPairs>
  <TitlesOfParts>
    <vt:vector size="53" baseType="lpstr">
      <vt:lpstr>Arial</vt:lpstr>
      <vt:lpstr>Avenir Black</vt:lpstr>
      <vt:lpstr>Avenir Book</vt:lpstr>
      <vt:lpstr>Avenir Light</vt:lpstr>
      <vt:lpstr>Avenir Medium</vt:lpstr>
      <vt:lpstr>Frutiger Neue LT Pro Book</vt:lpstr>
      <vt:lpstr>1_Intro-Slides hell</vt:lpstr>
      <vt:lpstr>2_Agenda hell</vt:lpstr>
      <vt:lpstr>3_Text-Slides-hell</vt:lpstr>
      <vt:lpstr>4_Transition-Slides hell</vt:lpstr>
      <vt:lpstr>5_Text-/Bild-Slides hell</vt:lpstr>
      <vt:lpstr>8_Intro-Slides-schwarz</vt:lpstr>
      <vt:lpstr>9_Outro-Slides</vt:lpstr>
      <vt:lpstr>Aufgabe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Zusätzliche Folienlayouts</vt:lpstr>
      <vt:lpstr>Anhang zur PPT-Vorlage</vt:lpstr>
      <vt:lpstr>CI-Assets – Zertifikate, Logos &amp; Icons</vt:lpstr>
      <vt:lpstr>Überblick verfügbare Grafiken Awards &amp; Zertifikate</vt:lpstr>
      <vt:lpstr>1. RedDot winner 2022</vt:lpstr>
      <vt:lpstr>2. UX Design Awards nominated 2022</vt:lpstr>
      <vt:lpstr>3. GDA Gold 2023 (horizontal &amp; vertikal)</vt:lpstr>
      <vt:lpstr>4. GDA Special Mention 2023 (horizontal &amp; vertikal)</vt:lpstr>
      <vt:lpstr>5. iF Design Award</vt:lpstr>
      <vt:lpstr>6. indigo Design Awards 2020</vt:lpstr>
      <vt:lpstr>7. ISO 9001 &amp; EcoVadis-Medaille </vt:lpstr>
      <vt:lpstr>8. kununu-Siegel ab 2022</vt:lpstr>
      <vt:lpstr>Überblick verfügbare Grafiken Verbände, Gremien &amp; Mitgliedschaften</vt:lpstr>
      <vt:lpstr>1. IDZ – International Design Center Berlin</vt:lpstr>
      <vt:lpstr>2. DDC – Deutscher Design Club</vt:lpstr>
      <vt:lpstr>3. GDC – Rat für Formgebung</vt:lpstr>
      <vt:lpstr>4. German UPA</vt:lpstr>
      <vt:lpstr>Überblick Grafiken  forwerts-Webseite</vt:lpstr>
      <vt:lpstr>1. Expertise – Mehrwert für digitale Produkte</vt:lpstr>
      <vt:lpstr>2. Expertise – Nachhaltige Ergebnisse</vt:lpstr>
      <vt:lpstr>3. Mehrwerte – Strikt Mehrwertorientiert für Kunden und Unternehmen.</vt:lpstr>
      <vt:lpstr>4.1 Unsere Services – Mehrwert für digitale Produkte</vt:lpstr>
      <vt:lpstr>4.2 Unsere Services – Mehrwert für digitale Produkte</vt:lpstr>
      <vt:lpstr>4.3 Unsere Services – Mehrwert für digitale Produkte</vt:lpstr>
      <vt:lpstr>4.4 Unsere Services – Mehrwert für digitale Produkte</vt:lpstr>
      <vt:lpstr>Icons</vt:lpstr>
      <vt:lpstr>Iconsammlung  1.1</vt:lpstr>
      <vt:lpstr>Iconsammlung  1.2</vt:lpstr>
      <vt:lpstr>Iconsammlung  1.3</vt:lpstr>
      <vt:lpstr>Iconsammlung  1.4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Design-Richtlinien für den PPT-Master</dc:title>
  <dc:subject/>
  <dc:creator>Vanessa Kristina Kristahn</dc:creator>
  <cp:keywords/>
  <dc:description/>
  <cp:lastModifiedBy>Marc Wagner</cp:lastModifiedBy>
  <cp:revision>98</cp:revision>
  <dcterms:created xsi:type="dcterms:W3CDTF">2024-06-11T10:27:49Z</dcterms:created>
  <dcterms:modified xsi:type="dcterms:W3CDTF">2026-07-23T13:23:28Z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0x0101006952F56EFB3F434BA8E0618EB55D7B97</vt:lpwstr>
  </property>
</Properties>
</file>